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1458BFF-8185-4BD3-B19F-C2142CFEBFDA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F0B157C6-6D24-4FA3-8339-99C443B8A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02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58BFF-8185-4BD3-B19F-C2142CFEBFDA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157C6-6D24-4FA3-8339-99C443B8A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658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58BFF-8185-4BD3-B19F-C2142CFEBFDA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157C6-6D24-4FA3-8339-99C443B8A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3372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58BFF-8185-4BD3-B19F-C2142CFEBFDA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157C6-6D24-4FA3-8339-99C443B8A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896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58BFF-8185-4BD3-B19F-C2142CFEBFDA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157C6-6D24-4FA3-8339-99C443B8A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9821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58BFF-8185-4BD3-B19F-C2142CFEBFDA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157C6-6D24-4FA3-8339-99C443B8A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970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58BFF-8185-4BD3-B19F-C2142CFEBFDA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157C6-6D24-4FA3-8339-99C443B8A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9345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1458BFF-8185-4BD3-B19F-C2142CFEBFDA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157C6-6D24-4FA3-8339-99C443B8A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6492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1458BFF-8185-4BD3-B19F-C2142CFEBFDA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157C6-6D24-4FA3-8339-99C443B8A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283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58BFF-8185-4BD3-B19F-C2142CFEBFDA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157C6-6D24-4FA3-8339-99C443B8A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094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58BFF-8185-4BD3-B19F-C2142CFEBFDA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157C6-6D24-4FA3-8339-99C443B8A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656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58BFF-8185-4BD3-B19F-C2142CFEBFDA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157C6-6D24-4FA3-8339-99C443B8A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991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58BFF-8185-4BD3-B19F-C2142CFEBFDA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157C6-6D24-4FA3-8339-99C443B8A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51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58BFF-8185-4BD3-B19F-C2142CFEBFDA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157C6-6D24-4FA3-8339-99C443B8A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824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58BFF-8185-4BD3-B19F-C2142CFEBFDA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157C6-6D24-4FA3-8339-99C443B8A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720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58BFF-8185-4BD3-B19F-C2142CFEBFDA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157C6-6D24-4FA3-8339-99C443B8A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489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58BFF-8185-4BD3-B19F-C2142CFEBFDA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157C6-6D24-4FA3-8339-99C443B8A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369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1458BFF-8185-4BD3-B19F-C2142CFEBFDA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F0B157C6-6D24-4FA3-8339-99C443B8A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018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6C9F9-899F-FA66-2F14-5FF3F58F37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ALGORİTMA</a:t>
            </a:r>
          </a:p>
        </p:txBody>
      </p:sp>
    </p:spTree>
    <p:extLst>
      <p:ext uri="{BB962C8B-B14F-4D97-AF65-F5344CB8AC3E}">
        <p14:creationId xmlns:p14="http://schemas.microsoft.com/office/powerpoint/2010/main" val="587135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A885FEE-30DD-4B91-2F48-1D7A690EE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106" y="330288"/>
            <a:ext cx="8444204" cy="6127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916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E73505E5-D69D-424C-C7AF-327042EDD16C}"/>
              </a:ext>
            </a:extLst>
          </p:cNvPr>
          <p:cNvSpPr txBox="1">
            <a:spLocks/>
          </p:cNvSpPr>
          <p:nvPr/>
        </p:nvSpPr>
        <p:spPr>
          <a:xfrm>
            <a:off x="910946" y="832549"/>
            <a:ext cx="10370107" cy="395561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err="1"/>
              <a:t>Örn</a:t>
            </a:r>
            <a:r>
              <a:rPr lang="en-US" sz="2000" b="1" dirty="0"/>
              <a:t>. </a:t>
            </a:r>
            <a:r>
              <a:rPr lang="en-US" sz="2000" b="1" dirty="0" err="1"/>
              <a:t>İki</a:t>
            </a:r>
            <a:r>
              <a:rPr lang="en-US" sz="2000" b="1" dirty="0"/>
              <a:t> </a:t>
            </a:r>
            <a:r>
              <a:rPr lang="en-US" sz="2000" b="1" dirty="0" err="1"/>
              <a:t>sayının</a:t>
            </a:r>
            <a:r>
              <a:rPr lang="en-US" sz="2000" b="1" dirty="0"/>
              <a:t> </a:t>
            </a:r>
            <a:r>
              <a:rPr lang="en-US" sz="2000" b="1" dirty="0" err="1"/>
              <a:t>toplanması</a:t>
            </a:r>
            <a:endParaRPr lang="en-US" sz="2000" b="1" dirty="0"/>
          </a:p>
          <a:p>
            <a:endParaRPr lang="en-US" sz="2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EACE55B-106A-6DE1-003A-6780525FA5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5636" y="945113"/>
            <a:ext cx="238125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9535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1B119-97A8-B289-6401-E7C0CB6FD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Neden</a:t>
            </a:r>
            <a:r>
              <a:rPr lang="en-US" dirty="0"/>
              <a:t> </a:t>
            </a:r>
            <a:r>
              <a:rPr lang="en-US" dirty="0" err="1"/>
              <a:t>.Net</a:t>
            </a:r>
            <a:r>
              <a:rPr lang="en-US" dirty="0"/>
              <a:t> Core?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15E87-592B-4A66-11CD-8B8B24E66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Açık</a:t>
            </a:r>
            <a:r>
              <a:rPr lang="en-US" dirty="0"/>
              <a:t> </a:t>
            </a:r>
            <a:r>
              <a:rPr lang="en-US" dirty="0" err="1"/>
              <a:t>kaynak</a:t>
            </a:r>
            <a:r>
              <a:rPr lang="en-US" dirty="0"/>
              <a:t> </a:t>
            </a:r>
            <a:r>
              <a:rPr lang="en-US" dirty="0" err="1"/>
              <a:t>kodlu</a:t>
            </a:r>
            <a:r>
              <a:rPr lang="en-US" dirty="0"/>
              <a:t> (open source)</a:t>
            </a:r>
          </a:p>
          <a:p>
            <a:r>
              <a:rPr lang="en-US" dirty="0"/>
              <a:t>Cross platform. Linux, </a:t>
            </a:r>
            <a:r>
              <a:rPr lang="en-US" dirty="0" err="1"/>
              <a:t>macos</a:t>
            </a:r>
            <a:r>
              <a:rPr lang="en-US" dirty="0"/>
              <a:t>, windows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işletim</a:t>
            </a:r>
            <a:r>
              <a:rPr lang="en-US" dirty="0"/>
              <a:t> </a:t>
            </a:r>
            <a:r>
              <a:rPr lang="en-US" dirty="0" err="1"/>
              <a:t>sistemlerinde</a:t>
            </a:r>
            <a:r>
              <a:rPr lang="en-US" dirty="0"/>
              <a:t> </a:t>
            </a:r>
            <a:r>
              <a:rPr lang="en-US" dirty="0" err="1"/>
              <a:t>çalışabilir</a:t>
            </a:r>
            <a:r>
              <a:rPr lang="en-US" dirty="0"/>
              <a:t>. </a:t>
            </a:r>
          </a:p>
          <a:p>
            <a:r>
              <a:rPr lang="en-US" dirty="0" err="1"/>
              <a:t>Performanslı</a:t>
            </a:r>
            <a:r>
              <a:rPr lang="en-US" dirty="0"/>
              <a:t> </a:t>
            </a:r>
          </a:p>
          <a:p>
            <a:r>
              <a:rPr lang="en-US" dirty="0" err="1"/>
              <a:t>Sürekli</a:t>
            </a:r>
            <a:r>
              <a:rPr lang="en-US" dirty="0"/>
              <a:t> </a:t>
            </a:r>
            <a:r>
              <a:rPr lang="en-US" dirty="0" err="1"/>
              <a:t>gelişiyor</a:t>
            </a:r>
            <a:r>
              <a:rPr lang="en-US" dirty="0"/>
              <a:t> </a:t>
            </a:r>
          </a:p>
          <a:p>
            <a:r>
              <a:rPr lang="en-US" dirty="0"/>
              <a:t>Kaynak </a:t>
            </a:r>
            <a:r>
              <a:rPr lang="en-US" dirty="0" err="1"/>
              <a:t>bulmak</a:t>
            </a:r>
            <a:r>
              <a:rPr lang="en-US" dirty="0"/>
              <a:t> </a:t>
            </a:r>
            <a:r>
              <a:rPr lang="en-US" dirty="0" err="1"/>
              <a:t>kolay</a:t>
            </a:r>
            <a:endParaRPr lang="en-US" dirty="0"/>
          </a:p>
          <a:p>
            <a:r>
              <a:rPr lang="en-US" dirty="0" err="1"/>
              <a:t>Geliştirici</a:t>
            </a:r>
            <a:r>
              <a:rPr lang="en-US" dirty="0"/>
              <a:t> </a:t>
            </a:r>
            <a:r>
              <a:rPr lang="en-US" dirty="0" err="1"/>
              <a:t>topluluğu</a:t>
            </a:r>
            <a:r>
              <a:rPr lang="en-US" dirty="0"/>
              <a:t> </a:t>
            </a:r>
            <a:r>
              <a:rPr lang="en-US" dirty="0" err="1"/>
              <a:t>geniş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0964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A9931-5906-3041-C910-6569C2384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.Net</a:t>
            </a:r>
            <a:r>
              <a:rPr lang="en-US" dirty="0"/>
              <a:t> </a:t>
            </a:r>
            <a:r>
              <a:rPr lang="en-US" dirty="0" err="1"/>
              <a:t>Nasıl</a:t>
            </a:r>
            <a:r>
              <a:rPr lang="en-US" dirty="0"/>
              <a:t> </a:t>
            </a:r>
            <a:r>
              <a:rPr lang="en-US" dirty="0" err="1"/>
              <a:t>Çalışır</a:t>
            </a:r>
            <a:r>
              <a:rPr lang="en-US" dirty="0"/>
              <a:t>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36F5BF-B685-3551-8DDE-4AEEE839A3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40759" y="460227"/>
            <a:ext cx="5248084" cy="6170753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34F9387-B065-B091-0350-7D2CE54ACB2E}"/>
              </a:ext>
            </a:extLst>
          </p:cNvPr>
          <p:cNvSpPr txBox="1">
            <a:spLocks/>
          </p:cNvSpPr>
          <p:nvPr/>
        </p:nvSpPr>
        <p:spPr>
          <a:xfrm>
            <a:off x="279919" y="3023118"/>
            <a:ext cx="6382139" cy="28612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Compile : </a:t>
            </a:r>
            <a:r>
              <a:rPr lang="en-US" dirty="0"/>
              <a:t>Bir </a:t>
            </a:r>
            <a:r>
              <a:rPr lang="en-US" dirty="0" err="1"/>
              <a:t>programın</a:t>
            </a:r>
            <a:r>
              <a:rPr lang="en-US" dirty="0"/>
              <a:t> </a:t>
            </a:r>
            <a:r>
              <a:rPr lang="en-US" dirty="0" err="1"/>
              <a:t>kodlandıktan</a:t>
            </a:r>
            <a:r>
              <a:rPr lang="en-US" dirty="0"/>
              <a:t> </a:t>
            </a:r>
            <a:r>
              <a:rPr lang="en-US" dirty="0" err="1"/>
              <a:t>sonra</a:t>
            </a:r>
            <a:r>
              <a:rPr lang="en-US" dirty="0"/>
              <a:t> 0-1 </a:t>
            </a:r>
            <a:r>
              <a:rPr lang="en-US" dirty="0" err="1"/>
              <a:t>haline</a:t>
            </a:r>
            <a:r>
              <a:rPr lang="en-US" dirty="0"/>
              <a:t> </a:t>
            </a:r>
            <a:r>
              <a:rPr lang="en-US" dirty="0" err="1"/>
              <a:t>çevrilmesidir</a:t>
            </a:r>
            <a:r>
              <a:rPr lang="en-US" dirty="0"/>
              <a:t>. </a:t>
            </a:r>
            <a:r>
              <a:rPr lang="en-US" dirty="0" err="1"/>
              <a:t>Programnı</a:t>
            </a:r>
            <a:r>
              <a:rPr lang="en-US" dirty="0"/>
              <a:t> </a:t>
            </a:r>
            <a:r>
              <a:rPr lang="en-US" dirty="0" err="1"/>
              <a:t>çalışması</a:t>
            </a:r>
            <a:r>
              <a:rPr lang="en-US" dirty="0"/>
              <a:t> </a:t>
            </a:r>
            <a:r>
              <a:rPr lang="en-US" dirty="0" err="1"/>
              <a:t>derleme</a:t>
            </a:r>
            <a:r>
              <a:rPr lang="en-US" dirty="0"/>
              <a:t> </a:t>
            </a:r>
            <a:r>
              <a:rPr lang="en-US" dirty="0" err="1"/>
              <a:t>işleminden</a:t>
            </a:r>
            <a:r>
              <a:rPr lang="en-US" dirty="0"/>
              <a:t> </a:t>
            </a:r>
            <a:r>
              <a:rPr lang="en-US" dirty="0" err="1"/>
              <a:t>sonra</a:t>
            </a:r>
            <a:r>
              <a:rPr lang="en-US" dirty="0"/>
              <a:t> </a:t>
            </a:r>
            <a:r>
              <a:rPr lang="en-US" dirty="0" err="1"/>
              <a:t>gerçekleşir</a:t>
            </a:r>
            <a:r>
              <a:rPr lang="en-US" dirty="0"/>
              <a:t>.</a:t>
            </a:r>
          </a:p>
          <a:p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71203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E73505E5-D69D-424C-C7AF-327042EDD16C}"/>
              </a:ext>
            </a:extLst>
          </p:cNvPr>
          <p:cNvSpPr txBox="1">
            <a:spLocks/>
          </p:cNvSpPr>
          <p:nvPr/>
        </p:nvSpPr>
        <p:spPr>
          <a:xfrm>
            <a:off x="910947" y="832549"/>
            <a:ext cx="7101634" cy="500841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1. </a:t>
            </a:r>
            <a:r>
              <a:rPr lang="en-US" sz="2000" dirty="0" err="1"/>
              <a:t>adımda</a:t>
            </a:r>
            <a:r>
              <a:rPr lang="en-US" sz="2000" dirty="0"/>
              <a:t> </a:t>
            </a:r>
            <a:r>
              <a:rPr lang="en-US" sz="2000" dirty="0" err="1"/>
              <a:t>Yazılan</a:t>
            </a:r>
            <a:r>
              <a:rPr lang="en-US" sz="2000" dirty="0"/>
              <a:t> </a:t>
            </a:r>
            <a:r>
              <a:rPr lang="en-US" sz="2000" dirty="0" err="1"/>
              <a:t>kod</a:t>
            </a:r>
            <a:r>
              <a:rPr lang="en-US" sz="2000" dirty="0"/>
              <a:t> CIL </a:t>
            </a:r>
            <a:r>
              <a:rPr lang="en-US" sz="2000" dirty="0" err="1"/>
              <a:t>adı</a:t>
            </a:r>
            <a:r>
              <a:rPr lang="en-US" sz="2000" dirty="0"/>
              <a:t> </a:t>
            </a:r>
            <a:r>
              <a:rPr lang="en-US" sz="2000" dirty="0" err="1"/>
              <a:t>verilen</a:t>
            </a:r>
            <a:r>
              <a:rPr lang="en-US" sz="2000" dirty="0"/>
              <a:t> </a:t>
            </a:r>
            <a:r>
              <a:rPr lang="en-US" sz="2000" dirty="0" err="1"/>
              <a:t>orta</a:t>
            </a:r>
            <a:r>
              <a:rPr lang="en-US" sz="2000" dirty="0"/>
              <a:t> </a:t>
            </a:r>
            <a:r>
              <a:rPr lang="en-US" sz="2000" dirty="0" err="1"/>
              <a:t>düzey</a:t>
            </a:r>
            <a:r>
              <a:rPr lang="en-US" sz="2000" dirty="0"/>
              <a:t> </a:t>
            </a:r>
            <a:r>
              <a:rPr lang="en-US" sz="2000" dirty="0" err="1"/>
              <a:t>bir</a:t>
            </a:r>
            <a:r>
              <a:rPr lang="en-US" sz="2000" dirty="0"/>
              <a:t> </a:t>
            </a:r>
            <a:r>
              <a:rPr lang="en-US" sz="2000" dirty="0" err="1"/>
              <a:t>ara</a:t>
            </a:r>
            <a:r>
              <a:rPr lang="en-US" sz="2000" dirty="0"/>
              <a:t> </a:t>
            </a:r>
            <a:r>
              <a:rPr lang="en-US" sz="2000" dirty="0" err="1"/>
              <a:t>dile</a:t>
            </a:r>
            <a:r>
              <a:rPr lang="en-US" sz="2000" dirty="0"/>
              <a:t> </a:t>
            </a:r>
            <a:r>
              <a:rPr lang="en-US" sz="2000" dirty="0" err="1"/>
              <a:t>çevrilir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en-US" sz="2000" dirty="0"/>
              <a:t>(CIL): </a:t>
            </a:r>
            <a:r>
              <a:rPr lang="en-US" sz="2000" dirty="0" err="1"/>
              <a:t>Temelini</a:t>
            </a:r>
            <a:r>
              <a:rPr lang="en-US" sz="2000" dirty="0"/>
              <a:t> Assembly code </a:t>
            </a:r>
            <a:r>
              <a:rPr lang="en-US" sz="2000" dirty="0" err="1"/>
              <a:t>oluşturur</a:t>
            </a:r>
            <a:r>
              <a:rPr lang="en-US" sz="2000" dirty="0"/>
              <a:t>. </a:t>
            </a:r>
            <a:r>
              <a:rPr lang="en-US" sz="2000" dirty="0" err="1"/>
              <a:t>İşlemciden</a:t>
            </a:r>
            <a:r>
              <a:rPr lang="en-US" sz="2000" dirty="0"/>
              <a:t> </a:t>
            </a:r>
            <a:r>
              <a:rPr lang="en-US" sz="2000" dirty="0" err="1"/>
              <a:t>bağımsız</a:t>
            </a:r>
            <a:r>
              <a:rPr lang="en-US" sz="2000" dirty="0"/>
              <a:t> </a:t>
            </a:r>
            <a:r>
              <a:rPr lang="en-US" sz="2000" dirty="0" err="1"/>
              <a:t>komut</a:t>
            </a:r>
            <a:r>
              <a:rPr lang="en-US" sz="2000" dirty="0"/>
              <a:t> </a:t>
            </a:r>
            <a:r>
              <a:rPr lang="en-US" sz="2000" dirty="0" err="1"/>
              <a:t>setleri</a:t>
            </a:r>
            <a:r>
              <a:rPr lang="en-US" sz="2000" dirty="0"/>
              <a:t> </a:t>
            </a:r>
            <a:r>
              <a:rPr lang="en-US" sz="2000" dirty="0" err="1"/>
              <a:t>içerir</a:t>
            </a:r>
            <a:r>
              <a:rPr lang="en-US" sz="2000" dirty="0"/>
              <a:t>. </a:t>
            </a:r>
            <a:r>
              <a:rPr lang="en-US" sz="2000" dirty="0" err="1"/>
              <a:t>Nesne</a:t>
            </a:r>
            <a:r>
              <a:rPr lang="en-US" sz="2000" dirty="0"/>
              <a:t> </a:t>
            </a:r>
            <a:r>
              <a:rPr lang="en-US" sz="2000" dirty="0" err="1"/>
              <a:t>yüklenmesi</a:t>
            </a:r>
            <a:r>
              <a:rPr lang="en-US" sz="2000" dirty="0"/>
              <a:t>, </a:t>
            </a:r>
            <a:r>
              <a:rPr lang="en-US" sz="2000" dirty="0" err="1"/>
              <a:t>depolanması</a:t>
            </a:r>
            <a:r>
              <a:rPr lang="en-US" sz="2000" dirty="0"/>
              <a:t> </a:t>
            </a:r>
            <a:r>
              <a:rPr lang="en-US" sz="2000" dirty="0" err="1"/>
              <a:t>gibi</a:t>
            </a:r>
            <a:r>
              <a:rPr lang="en-US" sz="2000" dirty="0"/>
              <a:t> </a:t>
            </a:r>
            <a:r>
              <a:rPr lang="en-US" sz="2000" dirty="0" err="1"/>
              <a:t>işlemler</a:t>
            </a:r>
            <a:r>
              <a:rPr lang="en-US" sz="2000" dirty="0"/>
              <a:t> </a:t>
            </a:r>
            <a:r>
              <a:rPr lang="en-US" sz="2000" dirty="0" err="1"/>
              <a:t>gerçekleşir</a:t>
            </a:r>
            <a:r>
              <a:rPr lang="en-US" sz="2000" dirty="0"/>
              <a:t>. </a:t>
            </a:r>
          </a:p>
          <a:p>
            <a:endParaRPr lang="en-US" sz="2000" dirty="0"/>
          </a:p>
          <a:p>
            <a:r>
              <a:rPr lang="en-US" sz="2000" dirty="0"/>
              <a:t>2. CLR, Just in Time (JIT) compiler </a:t>
            </a:r>
            <a:r>
              <a:rPr lang="en-US" sz="2000" dirty="0" err="1"/>
              <a:t>kullanarak</a:t>
            </a:r>
            <a:r>
              <a:rPr lang="en-US" sz="2000" dirty="0"/>
              <a:t> </a:t>
            </a:r>
            <a:r>
              <a:rPr lang="en-US" sz="2000" dirty="0" err="1"/>
              <a:t>kodu</a:t>
            </a:r>
            <a:r>
              <a:rPr lang="en-US" sz="2000" dirty="0"/>
              <a:t> </a:t>
            </a:r>
            <a:r>
              <a:rPr lang="en-US" sz="2000" dirty="0" err="1"/>
              <a:t>anlık</a:t>
            </a:r>
            <a:r>
              <a:rPr lang="en-US" sz="2000" dirty="0"/>
              <a:t> </a:t>
            </a:r>
            <a:r>
              <a:rPr lang="en-US" sz="2000" dirty="0" err="1"/>
              <a:t>derler</a:t>
            </a:r>
            <a:r>
              <a:rPr lang="en-US" sz="2000" dirty="0"/>
              <a:t> </a:t>
            </a:r>
            <a:r>
              <a:rPr lang="en-US" sz="2000" dirty="0" err="1"/>
              <a:t>ve</a:t>
            </a:r>
            <a:r>
              <a:rPr lang="en-US" sz="2000" dirty="0"/>
              <a:t> </a:t>
            </a:r>
            <a:r>
              <a:rPr lang="en-US" sz="2000" dirty="0" err="1"/>
              <a:t>cache’e</a:t>
            </a:r>
            <a:r>
              <a:rPr lang="en-US" sz="2000" dirty="0"/>
              <a:t> </a:t>
            </a:r>
            <a:r>
              <a:rPr lang="en-US" sz="2000" dirty="0" err="1"/>
              <a:t>koyar</a:t>
            </a:r>
            <a:r>
              <a:rPr lang="en-US" sz="2000" dirty="0"/>
              <a:t>. JIT </a:t>
            </a:r>
            <a:r>
              <a:rPr lang="en-US" sz="2000" dirty="0" err="1"/>
              <a:t>Sadece</a:t>
            </a:r>
            <a:r>
              <a:rPr lang="en-US" sz="2000" dirty="0"/>
              <a:t> </a:t>
            </a:r>
            <a:r>
              <a:rPr lang="en-US" sz="2000" dirty="0" err="1"/>
              <a:t>çalışacak</a:t>
            </a:r>
            <a:r>
              <a:rPr lang="en-US" sz="2000" dirty="0"/>
              <a:t> </a:t>
            </a:r>
            <a:r>
              <a:rPr lang="en-US" sz="2000" dirty="0" err="1"/>
              <a:t>olan</a:t>
            </a:r>
            <a:r>
              <a:rPr lang="en-US" sz="2000" dirty="0"/>
              <a:t> </a:t>
            </a:r>
            <a:r>
              <a:rPr lang="en-US" sz="2000" dirty="0" err="1"/>
              <a:t>kod</a:t>
            </a:r>
            <a:r>
              <a:rPr lang="en-US" sz="2000" dirty="0"/>
              <a:t> </a:t>
            </a:r>
            <a:r>
              <a:rPr lang="en-US" sz="2000" dirty="0" err="1"/>
              <a:t>bölümünü</a:t>
            </a:r>
            <a:r>
              <a:rPr lang="en-US" sz="2000" dirty="0"/>
              <a:t> </a:t>
            </a:r>
            <a:r>
              <a:rPr lang="en-US" sz="2000" dirty="0" err="1"/>
              <a:t>derler</a:t>
            </a:r>
            <a:r>
              <a:rPr lang="en-US" sz="2000" dirty="0"/>
              <a:t>. Program </a:t>
            </a:r>
            <a:r>
              <a:rPr lang="en-US" sz="2000" dirty="0" err="1"/>
              <a:t>kodlarını</a:t>
            </a:r>
            <a:r>
              <a:rPr lang="en-US" sz="2000" dirty="0"/>
              <a:t> </a:t>
            </a:r>
            <a:r>
              <a:rPr lang="en-US" sz="2000" dirty="0" err="1"/>
              <a:t>makine</a:t>
            </a:r>
            <a:r>
              <a:rPr lang="en-US" sz="2000" dirty="0"/>
              <a:t> </a:t>
            </a:r>
            <a:r>
              <a:rPr lang="en-US" sz="2000" dirty="0" err="1"/>
              <a:t>diline</a:t>
            </a:r>
            <a:r>
              <a:rPr lang="en-US" sz="2000" dirty="0"/>
              <a:t> </a:t>
            </a:r>
            <a:r>
              <a:rPr lang="en-US" sz="2000" dirty="0" err="1"/>
              <a:t>çevirir.Bu</a:t>
            </a:r>
            <a:r>
              <a:rPr lang="en-US" sz="2000" dirty="0"/>
              <a:t> </a:t>
            </a:r>
            <a:r>
              <a:rPr lang="en-US" sz="2000" dirty="0" err="1"/>
              <a:t>işlem</a:t>
            </a:r>
            <a:r>
              <a:rPr lang="en-US" sz="2000" dirty="0"/>
              <a:t> </a:t>
            </a:r>
            <a:r>
              <a:rPr lang="en-US" sz="2000" dirty="0" err="1"/>
              <a:t>sonucunda</a:t>
            </a:r>
            <a:r>
              <a:rPr lang="en-US" sz="2000" dirty="0"/>
              <a:t> program </a:t>
            </a:r>
            <a:r>
              <a:rPr lang="en-US" sz="2000" dirty="0" err="1"/>
              <a:t>işletim</a:t>
            </a:r>
            <a:r>
              <a:rPr lang="en-US" sz="2000" dirty="0"/>
              <a:t> </a:t>
            </a:r>
            <a:r>
              <a:rPr lang="en-US" sz="2000" dirty="0" err="1"/>
              <a:t>sistemi</a:t>
            </a:r>
            <a:r>
              <a:rPr lang="en-US" sz="2000" dirty="0"/>
              <a:t> </a:t>
            </a:r>
            <a:r>
              <a:rPr lang="en-US" sz="2000" dirty="0" err="1"/>
              <a:t>bağımsız</a:t>
            </a:r>
            <a:r>
              <a:rPr lang="en-US" sz="2000" dirty="0"/>
              <a:t> hale </a:t>
            </a:r>
            <a:r>
              <a:rPr lang="en-US" sz="2000" dirty="0" err="1"/>
              <a:t>gelir</a:t>
            </a:r>
            <a:r>
              <a:rPr lang="en-US" sz="2000" dirty="0"/>
              <a:t>.</a:t>
            </a:r>
          </a:p>
          <a:p>
            <a:endParaRPr lang="en-US" sz="2000" dirty="0"/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012C6246-469D-D7E3-249E-3E9DFCA92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2580" y="1841159"/>
            <a:ext cx="4179420" cy="4914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945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51AB2-782F-2411-7D83-A33A5AECE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Nedir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16048-B86C-EE48-4591-5ACCCE9FFBE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(set of instructions)</a:t>
            </a:r>
          </a:p>
          <a:p>
            <a:r>
              <a:rPr lang="en-US" dirty="0"/>
              <a:t>Bir </a:t>
            </a:r>
            <a:r>
              <a:rPr lang="en-US" b="1" dirty="0" err="1"/>
              <a:t>problemi</a:t>
            </a:r>
            <a:r>
              <a:rPr lang="en-US" b="1" dirty="0"/>
              <a:t> </a:t>
            </a:r>
            <a:r>
              <a:rPr lang="en-US" b="1" dirty="0" err="1"/>
              <a:t>çözmek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da </a:t>
            </a:r>
            <a:r>
              <a:rPr lang="en-US" b="1" dirty="0" err="1"/>
              <a:t>belirli</a:t>
            </a:r>
            <a:r>
              <a:rPr lang="en-US" b="1" dirty="0"/>
              <a:t> </a:t>
            </a:r>
            <a:r>
              <a:rPr lang="en-US" b="1" dirty="0" err="1"/>
              <a:t>bir</a:t>
            </a:r>
            <a:r>
              <a:rPr lang="en-US" b="1" dirty="0"/>
              <a:t> </a:t>
            </a:r>
            <a:r>
              <a:rPr lang="en-US" b="1" dirty="0" err="1"/>
              <a:t>amaca</a:t>
            </a:r>
            <a:r>
              <a:rPr lang="en-US" b="1" dirty="0"/>
              <a:t> </a:t>
            </a:r>
            <a:r>
              <a:rPr lang="en-US" b="1" dirty="0" err="1"/>
              <a:t>ulaşmak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gerekli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</a:t>
            </a:r>
            <a:r>
              <a:rPr lang="en-US" dirty="0" err="1"/>
              <a:t>mantıksal</a:t>
            </a:r>
            <a:r>
              <a:rPr lang="en-US" dirty="0"/>
              <a:t> </a:t>
            </a:r>
            <a:r>
              <a:rPr lang="en-US" dirty="0" err="1"/>
              <a:t>adımların</a:t>
            </a:r>
            <a:r>
              <a:rPr lang="en-US" dirty="0"/>
              <a:t> </a:t>
            </a:r>
            <a:r>
              <a:rPr lang="en-US" dirty="0" err="1"/>
              <a:t>tamamıdır</a:t>
            </a:r>
            <a:r>
              <a:rPr lang="en-US" dirty="0"/>
              <a:t>. </a:t>
            </a:r>
          </a:p>
          <a:p>
            <a:r>
              <a:rPr lang="en-US" dirty="0" err="1"/>
              <a:t>Programlama</a:t>
            </a:r>
            <a:r>
              <a:rPr lang="en-US" dirty="0"/>
              <a:t> </a:t>
            </a:r>
            <a:r>
              <a:rPr lang="en-US" dirty="0" err="1"/>
              <a:t>diline</a:t>
            </a:r>
            <a:r>
              <a:rPr lang="en-US" dirty="0"/>
              <a:t> </a:t>
            </a:r>
            <a:r>
              <a:rPr lang="en-US" dirty="0" err="1"/>
              <a:t>göre</a:t>
            </a:r>
            <a:r>
              <a:rPr lang="en-US" dirty="0"/>
              <a:t> </a:t>
            </a:r>
            <a:r>
              <a:rPr lang="en-US" dirty="0" err="1"/>
              <a:t>değişmez</a:t>
            </a:r>
            <a:r>
              <a:rPr lang="en-US" dirty="0"/>
              <a:t>. </a:t>
            </a:r>
          </a:p>
          <a:p>
            <a:r>
              <a:rPr lang="en-US" dirty="0" err="1"/>
              <a:t>Sadece</a:t>
            </a:r>
            <a:r>
              <a:rPr lang="en-US" dirty="0"/>
              <a:t> </a:t>
            </a:r>
            <a:r>
              <a:rPr lang="en-US" dirty="0" err="1"/>
              <a:t>bilgisayar</a:t>
            </a:r>
            <a:r>
              <a:rPr lang="en-US" dirty="0"/>
              <a:t> </a:t>
            </a:r>
            <a:r>
              <a:rPr lang="en-US" dirty="0" err="1"/>
              <a:t>bilimlerinde</a:t>
            </a:r>
            <a:r>
              <a:rPr lang="en-US" dirty="0"/>
              <a:t> </a:t>
            </a:r>
            <a:r>
              <a:rPr lang="en-US" dirty="0" err="1"/>
              <a:t>kullanılmaz</a:t>
            </a:r>
            <a:r>
              <a:rPr lang="en-US" dirty="0"/>
              <a:t>. </a:t>
            </a:r>
            <a:r>
              <a:rPr lang="en-US" dirty="0" err="1"/>
              <a:t>Hayatın</a:t>
            </a:r>
            <a:r>
              <a:rPr lang="en-US" dirty="0"/>
              <a:t> her </a:t>
            </a:r>
            <a:r>
              <a:rPr lang="en-US" dirty="0" err="1"/>
              <a:t>alanında</a:t>
            </a:r>
            <a:r>
              <a:rPr lang="en-US" dirty="0"/>
              <a:t> </a:t>
            </a:r>
            <a:r>
              <a:rPr lang="en-US" dirty="0" err="1"/>
              <a:t>kullanırız</a:t>
            </a:r>
            <a:r>
              <a:rPr lang="en-US" dirty="0"/>
              <a:t>.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4BF276-4DDB-F8DE-2E9A-E454C336FAD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u="sng" dirty="0" err="1"/>
              <a:t>Örn</a:t>
            </a:r>
            <a:r>
              <a:rPr lang="en-US" b="1" u="sng" dirty="0"/>
              <a:t>. </a:t>
            </a:r>
            <a:r>
              <a:rPr lang="en-US" dirty="0" err="1"/>
              <a:t>Arabayı</a:t>
            </a:r>
            <a:r>
              <a:rPr lang="en-US" dirty="0"/>
              <a:t> </a:t>
            </a:r>
            <a:r>
              <a:rPr lang="en-US" dirty="0" err="1"/>
              <a:t>çalıştırmak</a:t>
            </a:r>
            <a:r>
              <a:rPr lang="en-US" dirty="0"/>
              <a:t> </a:t>
            </a:r>
            <a:r>
              <a:rPr lang="en-US" dirty="0" err="1"/>
              <a:t>için</a:t>
            </a:r>
            <a:endParaRPr lang="en-US" dirty="0"/>
          </a:p>
          <a:p>
            <a:r>
              <a:rPr lang="en-US" dirty="0"/>
              <a:t>1. </a:t>
            </a:r>
            <a:r>
              <a:rPr lang="en-US" dirty="0" err="1"/>
              <a:t>Anahtar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arabanın</a:t>
            </a:r>
            <a:r>
              <a:rPr lang="en-US" dirty="0"/>
              <a:t> </a:t>
            </a:r>
            <a:r>
              <a:rPr lang="en-US" dirty="0" err="1"/>
              <a:t>kapısını</a:t>
            </a:r>
            <a:r>
              <a:rPr lang="en-US" dirty="0"/>
              <a:t> </a:t>
            </a:r>
            <a:r>
              <a:rPr lang="en-US" dirty="0" err="1"/>
              <a:t>açarız</a:t>
            </a:r>
            <a:r>
              <a:rPr lang="en-US" dirty="0"/>
              <a:t>. </a:t>
            </a:r>
          </a:p>
          <a:p>
            <a:r>
              <a:rPr lang="en-US" dirty="0"/>
              <a:t>2. </a:t>
            </a:r>
            <a:r>
              <a:rPr lang="en-US" dirty="0" err="1"/>
              <a:t>Kapısını</a:t>
            </a:r>
            <a:r>
              <a:rPr lang="en-US" dirty="0"/>
              <a:t> </a:t>
            </a:r>
            <a:r>
              <a:rPr lang="en-US" dirty="0" err="1"/>
              <a:t>açıp</a:t>
            </a:r>
            <a:r>
              <a:rPr lang="en-US" dirty="0"/>
              <a:t> </a:t>
            </a:r>
            <a:r>
              <a:rPr lang="en-US" dirty="0" err="1"/>
              <a:t>koltuğa</a:t>
            </a:r>
            <a:r>
              <a:rPr lang="en-US" dirty="0"/>
              <a:t> </a:t>
            </a:r>
            <a:r>
              <a:rPr lang="en-US" dirty="0" err="1"/>
              <a:t>otururuz</a:t>
            </a:r>
            <a:r>
              <a:rPr lang="en-US" dirty="0"/>
              <a:t>. </a:t>
            </a:r>
          </a:p>
          <a:p>
            <a:r>
              <a:rPr lang="en-US" dirty="0"/>
              <a:t>3. </a:t>
            </a:r>
            <a:r>
              <a:rPr lang="en-US" dirty="0" err="1"/>
              <a:t>Ayna</a:t>
            </a:r>
            <a:r>
              <a:rPr lang="en-US" dirty="0"/>
              <a:t>, </a:t>
            </a:r>
            <a:r>
              <a:rPr lang="en-US" dirty="0" err="1"/>
              <a:t>kemer</a:t>
            </a:r>
            <a:r>
              <a:rPr lang="en-US" dirty="0"/>
              <a:t> </a:t>
            </a:r>
            <a:r>
              <a:rPr lang="en-US" dirty="0" err="1"/>
              <a:t>kontrollerimizi</a:t>
            </a:r>
            <a:r>
              <a:rPr lang="en-US" dirty="0"/>
              <a:t> </a:t>
            </a:r>
            <a:r>
              <a:rPr lang="en-US" dirty="0" err="1"/>
              <a:t>yaparız</a:t>
            </a:r>
            <a:r>
              <a:rPr lang="en-US" dirty="0"/>
              <a:t>, </a:t>
            </a:r>
            <a:r>
              <a:rPr lang="en-US" dirty="0" err="1"/>
              <a:t>ayarlarız</a:t>
            </a:r>
            <a:r>
              <a:rPr lang="en-US" dirty="0"/>
              <a:t>. </a:t>
            </a:r>
          </a:p>
          <a:p>
            <a:r>
              <a:rPr lang="en-US" dirty="0"/>
              <a:t>4. </a:t>
            </a:r>
            <a:r>
              <a:rPr lang="en-US" dirty="0" err="1"/>
              <a:t>Telefonu</a:t>
            </a:r>
            <a:r>
              <a:rPr lang="en-US" dirty="0"/>
              <a:t> </a:t>
            </a:r>
            <a:r>
              <a:rPr lang="en-US" dirty="0" err="1"/>
              <a:t>bluetootha</a:t>
            </a:r>
            <a:r>
              <a:rPr lang="en-US" dirty="0"/>
              <a:t> </a:t>
            </a:r>
            <a:r>
              <a:rPr lang="en-US" dirty="0" err="1"/>
              <a:t>bağlayıp</a:t>
            </a:r>
            <a:r>
              <a:rPr lang="en-US" dirty="0"/>
              <a:t> </a:t>
            </a:r>
            <a:r>
              <a:rPr lang="en-US" dirty="0" err="1"/>
              <a:t>müzik</a:t>
            </a:r>
            <a:r>
              <a:rPr lang="en-US" dirty="0"/>
              <a:t> </a:t>
            </a:r>
            <a:r>
              <a:rPr lang="en-US" dirty="0" err="1"/>
              <a:t>açarız</a:t>
            </a:r>
            <a:r>
              <a:rPr lang="en-US" dirty="0"/>
              <a:t>. </a:t>
            </a:r>
          </a:p>
          <a:p>
            <a:r>
              <a:rPr lang="en-US" dirty="0"/>
              <a:t>5. </a:t>
            </a:r>
            <a:r>
              <a:rPr lang="en-US" dirty="0" err="1"/>
              <a:t>Kontağı</a:t>
            </a:r>
            <a:r>
              <a:rPr lang="en-US" dirty="0"/>
              <a:t> </a:t>
            </a:r>
            <a:r>
              <a:rPr lang="en-US" dirty="0" err="1"/>
              <a:t>çevirip</a:t>
            </a:r>
            <a:r>
              <a:rPr lang="en-US" dirty="0"/>
              <a:t> </a:t>
            </a:r>
            <a:r>
              <a:rPr lang="en-US" dirty="0" err="1"/>
              <a:t>arabayı</a:t>
            </a:r>
            <a:r>
              <a:rPr lang="en-US" dirty="0"/>
              <a:t> </a:t>
            </a:r>
            <a:r>
              <a:rPr lang="en-US" dirty="0" err="1"/>
              <a:t>çalıştırırız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874845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2C7CA-DBC6-0595-23E7-41C1BE229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Nasıl</a:t>
            </a:r>
            <a:r>
              <a:rPr lang="en-US" dirty="0"/>
              <a:t> </a:t>
            </a:r>
            <a:r>
              <a:rPr lang="en-US" dirty="0" err="1"/>
              <a:t>Olmalı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13782-3C83-DECF-3442-CAAE08FEA1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54953" y="2603500"/>
            <a:ext cx="10370107" cy="3416301"/>
          </a:xfrm>
        </p:spPr>
        <p:txBody>
          <a:bodyPr>
            <a:normAutofit/>
          </a:bodyPr>
          <a:lstStyle/>
          <a:p>
            <a:r>
              <a:rPr lang="en-US" sz="2000" dirty="0"/>
              <a:t>Basit </a:t>
            </a:r>
            <a:r>
              <a:rPr lang="en-US" sz="2000" dirty="0" err="1"/>
              <a:t>ve</a:t>
            </a:r>
            <a:r>
              <a:rPr lang="en-US" sz="2000" dirty="0"/>
              <a:t> </a:t>
            </a:r>
            <a:r>
              <a:rPr lang="en-US" sz="2000" dirty="0" err="1"/>
              <a:t>anlaşılır</a:t>
            </a:r>
            <a:r>
              <a:rPr lang="en-US" sz="2000" dirty="0"/>
              <a:t>.</a:t>
            </a:r>
          </a:p>
          <a:p>
            <a:r>
              <a:rPr lang="en-US" sz="2000" dirty="0" err="1"/>
              <a:t>Başlangıcı</a:t>
            </a:r>
            <a:r>
              <a:rPr lang="en-US" sz="2000" dirty="0"/>
              <a:t> </a:t>
            </a:r>
            <a:r>
              <a:rPr lang="en-US" sz="2000" dirty="0" err="1"/>
              <a:t>ve</a:t>
            </a:r>
            <a:r>
              <a:rPr lang="en-US" sz="2000" dirty="0"/>
              <a:t> </a:t>
            </a:r>
            <a:r>
              <a:rPr lang="en-US" sz="2000" dirty="0" err="1"/>
              <a:t>bitişi</a:t>
            </a:r>
            <a:r>
              <a:rPr lang="en-US" sz="2000" dirty="0"/>
              <a:t> net </a:t>
            </a:r>
            <a:r>
              <a:rPr lang="en-US" sz="2000" dirty="0" err="1"/>
              <a:t>olmalı</a:t>
            </a:r>
            <a:r>
              <a:rPr lang="en-US" sz="2000" dirty="0"/>
              <a:t>. </a:t>
            </a:r>
          </a:p>
          <a:p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kısa</a:t>
            </a:r>
            <a:r>
              <a:rPr lang="en-US" sz="2000" dirty="0"/>
              <a:t> </a:t>
            </a:r>
            <a:r>
              <a:rPr lang="en-US" sz="2000" dirty="0" err="1"/>
              <a:t>yoldan</a:t>
            </a:r>
            <a:r>
              <a:rPr lang="en-US" sz="2000" dirty="0"/>
              <a:t> </a:t>
            </a:r>
            <a:r>
              <a:rPr lang="en-US" sz="2000" dirty="0" err="1"/>
              <a:t>çözüme</a:t>
            </a:r>
            <a:r>
              <a:rPr lang="en-US" sz="2000" dirty="0"/>
              <a:t> </a:t>
            </a:r>
            <a:r>
              <a:rPr lang="en-US" sz="2000" dirty="0" err="1"/>
              <a:t>ulaştırmalı</a:t>
            </a:r>
            <a:r>
              <a:rPr lang="en-US" sz="2000" dirty="0"/>
              <a:t>. (</a:t>
            </a:r>
            <a:r>
              <a:rPr lang="en-US" sz="2000" dirty="0" err="1"/>
              <a:t>Bellek</a:t>
            </a:r>
            <a:r>
              <a:rPr lang="en-US" sz="2000" dirty="0"/>
              <a:t> </a:t>
            </a:r>
            <a:r>
              <a:rPr lang="en-US" sz="2000" dirty="0" err="1"/>
              <a:t>kullanımını</a:t>
            </a:r>
            <a:r>
              <a:rPr lang="en-US" sz="2000" dirty="0"/>
              <a:t> </a:t>
            </a:r>
            <a:r>
              <a:rPr lang="en-US" sz="2000" dirty="0" err="1"/>
              <a:t>ve</a:t>
            </a:r>
            <a:r>
              <a:rPr lang="en-US" sz="2000" dirty="0"/>
              <a:t> </a:t>
            </a:r>
            <a:r>
              <a:rPr lang="en-US" sz="2000" dirty="0" err="1"/>
              <a:t>çalışma</a:t>
            </a:r>
            <a:r>
              <a:rPr lang="en-US" sz="2000" dirty="0"/>
              <a:t> </a:t>
            </a:r>
            <a:r>
              <a:rPr lang="en-US" sz="2000" dirty="0" err="1"/>
              <a:t>süresini</a:t>
            </a:r>
            <a:r>
              <a:rPr lang="en-US" sz="2000" dirty="0"/>
              <a:t> </a:t>
            </a:r>
            <a:r>
              <a:rPr lang="en-US" sz="2000" dirty="0" err="1"/>
              <a:t>azaltıp</a:t>
            </a:r>
            <a:r>
              <a:rPr lang="en-US" sz="2000" dirty="0"/>
              <a:t> </a:t>
            </a:r>
            <a:r>
              <a:rPr lang="en-US" sz="2000" dirty="0" err="1"/>
              <a:t>performansı</a:t>
            </a:r>
            <a:r>
              <a:rPr lang="en-US" sz="2000" dirty="0"/>
              <a:t> </a:t>
            </a:r>
            <a:r>
              <a:rPr lang="en-US" sz="2000" dirty="0" err="1"/>
              <a:t>arttırmak</a:t>
            </a:r>
            <a:r>
              <a:rPr lang="en-US" sz="2000" dirty="0"/>
              <a:t> </a:t>
            </a:r>
            <a:r>
              <a:rPr lang="en-US" sz="2000" dirty="0" err="1"/>
              <a:t>için</a:t>
            </a:r>
            <a:r>
              <a:rPr lang="en-US" sz="2000" dirty="0"/>
              <a:t>)</a:t>
            </a:r>
          </a:p>
          <a:p>
            <a:r>
              <a:rPr lang="en-US" sz="2000" dirty="0"/>
              <a:t>Her </a:t>
            </a:r>
            <a:r>
              <a:rPr lang="en-US" sz="2000" dirty="0" err="1"/>
              <a:t>koşulda</a:t>
            </a:r>
            <a:r>
              <a:rPr lang="en-US" sz="2000" dirty="0"/>
              <a:t> problem </a:t>
            </a:r>
            <a:r>
              <a:rPr lang="en-US" sz="2000" dirty="0" err="1"/>
              <a:t>çözüme</a:t>
            </a:r>
            <a:r>
              <a:rPr lang="en-US" sz="2000" dirty="0"/>
              <a:t> </a:t>
            </a:r>
            <a:r>
              <a:rPr lang="en-US" sz="2000" dirty="0" err="1"/>
              <a:t>ulaştırmalı</a:t>
            </a:r>
            <a:r>
              <a:rPr lang="en-US" sz="2000" dirty="0"/>
              <a:t>.</a:t>
            </a:r>
          </a:p>
          <a:p>
            <a:r>
              <a:rPr lang="en-US" sz="2000" dirty="0" err="1"/>
              <a:t>Belirsiz</a:t>
            </a:r>
            <a:r>
              <a:rPr lang="en-US" sz="2000" dirty="0"/>
              <a:t> </a:t>
            </a:r>
            <a:r>
              <a:rPr lang="en-US" sz="2000" dirty="0" err="1"/>
              <a:t>ifadeler</a:t>
            </a:r>
            <a:r>
              <a:rPr lang="en-US" sz="2000" dirty="0"/>
              <a:t> </a:t>
            </a:r>
            <a:r>
              <a:rPr lang="en-US" sz="2000" dirty="0" err="1"/>
              <a:t>olmamalı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59540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15AB143-C588-9F5E-BFBF-D4B31C323742}"/>
              </a:ext>
            </a:extLst>
          </p:cNvPr>
          <p:cNvSpPr txBox="1">
            <a:spLocks/>
          </p:cNvSpPr>
          <p:nvPr/>
        </p:nvSpPr>
        <p:spPr>
          <a:xfrm>
            <a:off x="1154953" y="2603500"/>
            <a:ext cx="10370107" cy="341630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err="1"/>
              <a:t>Bilgisayardaki</a:t>
            </a:r>
            <a:r>
              <a:rPr lang="en-US" sz="2000" b="1" dirty="0"/>
              <a:t> </a:t>
            </a:r>
            <a:r>
              <a:rPr lang="en-US" sz="2000" b="1" dirty="0" err="1"/>
              <a:t>kodların</a:t>
            </a:r>
            <a:r>
              <a:rPr lang="en-US" sz="2000" b="1" dirty="0"/>
              <a:t> </a:t>
            </a:r>
            <a:r>
              <a:rPr lang="en-US" sz="2000" b="1" dirty="0" err="1"/>
              <a:t>çalışması</a:t>
            </a:r>
            <a:r>
              <a:rPr lang="en-US" sz="2000" b="1" dirty="0"/>
              <a:t> </a:t>
            </a:r>
            <a:r>
              <a:rPr lang="en-US" sz="2000" b="1" dirty="0" err="1"/>
              <a:t>için</a:t>
            </a:r>
            <a:r>
              <a:rPr lang="en-US" sz="2000" b="1" dirty="0"/>
              <a:t> de: </a:t>
            </a:r>
          </a:p>
          <a:p>
            <a:r>
              <a:rPr lang="en-US" sz="2000" dirty="0" err="1"/>
              <a:t>Bilgisayarın</a:t>
            </a:r>
            <a:r>
              <a:rPr lang="en-US" sz="2000" dirty="0"/>
              <a:t> </a:t>
            </a:r>
            <a:r>
              <a:rPr lang="en-US" sz="2000" dirty="0" err="1"/>
              <a:t>neyi</a:t>
            </a:r>
            <a:r>
              <a:rPr lang="en-US" sz="2000" dirty="0"/>
              <a:t> </a:t>
            </a:r>
            <a:r>
              <a:rPr lang="en-US" sz="2000" dirty="0" err="1"/>
              <a:t>nasıl</a:t>
            </a:r>
            <a:r>
              <a:rPr lang="en-US" sz="2000" dirty="0"/>
              <a:t> </a:t>
            </a:r>
            <a:r>
              <a:rPr lang="en-US" sz="2000" dirty="0" err="1"/>
              <a:t>yapması</a:t>
            </a:r>
            <a:r>
              <a:rPr lang="en-US" sz="2000" dirty="0"/>
              <a:t> </a:t>
            </a:r>
            <a:r>
              <a:rPr lang="en-US" sz="2000" dirty="0" err="1"/>
              <a:t>gerektiğini</a:t>
            </a:r>
            <a:r>
              <a:rPr lang="en-US" sz="2000" dirty="0"/>
              <a:t> </a:t>
            </a:r>
            <a:r>
              <a:rPr lang="en-US" sz="2000" dirty="0" err="1"/>
              <a:t>istediğimiz</a:t>
            </a:r>
            <a:r>
              <a:rPr lang="en-US" sz="2000" dirty="0"/>
              <a:t> </a:t>
            </a:r>
            <a:r>
              <a:rPr lang="en-US" sz="2000" dirty="0" err="1"/>
              <a:t>işlemleri</a:t>
            </a:r>
            <a:r>
              <a:rPr lang="en-US" sz="2000" dirty="0"/>
              <a:t> </a:t>
            </a:r>
            <a:r>
              <a:rPr lang="en-US" sz="2000" dirty="0" err="1"/>
              <a:t>adım</a:t>
            </a:r>
            <a:r>
              <a:rPr lang="en-US" sz="2000" dirty="0"/>
              <a:t> </a:t>
            </a:r>
            <a:r>
              <a:rPr lang="en-US" sz="2000" dirty="0" err="1"/>
              <a:t>adım</a:t>
            </a:r>
            <a:r>
              <a:rPr lang="en-US" sz="2000" dirty="0"/>
              <a:t> </a:t>
            </a:r>
            <a:r>
              <a:rPr lang="en-US" sz="2000" dirty="0" err="1"/>
              <a:t>belirttiğimiz</a:t>
            </a:r>
            <a:r>
              <a:rPr lang="en-US" sz="2000" dirty="0"/>
              <a:t> </a:t>
            </a:r>
            <a:r>
              <a:rPr lang="en-US" sz="2000" dirty="0" err="1"/>
              <a:t>algoritmayı</a:t>
            </a:r>
            <a:r>
              <a:rPr lang="en-US" sz="2000" dirty="0"/>
              <a:t> </a:t>
            </a:r>
            <a:r>
              <a:rPr lang="en-US" sz="2000" dirty="0" err="1"/>
              <a:t>hazırlamamız</a:t>
            </a:r>
            <a:r>
              <a:rPr lang="en-US" sz="2000" dirty="0"/>
              <a:t> </a:t>
            </a:r>
            <a:r>
              <a:rPr lang="en-US" sz="2000" dirty="0" err="1"/>
              <a:t>gerekir</a:t>
            </a:r>
            <a:r>
              <a:rPr lang="en-US" sz="20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74472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CD9E1-DED0-FF96-C842-975CBCF62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Algoritmanın</a:t>
            </a:r>
            <a:r>
              <a:rPr lang="en-US" dirty="0"/>
              <a:t> </a:t>
            </a:r>
            <a:r>
              <a:rPr lang="en-US" dirty="0" err="1"/>
              <a:t>Metinsel</a:t>
            </a:r>
            <a:r>
              <a:rPr lang="en-US" dirty="0"/>
              <a:t> </a:t>
            </a:r>
            <a:r>
              <a:rPr lang="en-US" dirty="0" err="1"/>
              <a:t>İfadesi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578EB-4CA2-1FDB-431D-6C060969C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4503462" cy="3416300"/>
          </a:xfrm>
        </p:spPr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Başla</a:t>
            </a:r>
            <a:endParaRPr lang="en-US" dirty="0"/>
          </a:p>
          <a:p>
            <a:r>
              <a:rPr lang="en-US" dirty="0"/>
              <a:t>……</a:t>
            </a:r>
          </a:p>
          <a:p>
            <a:r>
              <a:rPr lang="en-US" dirty="0"/>
              <a:t>……</a:t>
            </a:r>
          </a:p>
          <a:p>
            <a:r>
              <a:rPr lang="en-US" dirty="0"/>
              <a:t>……</a:t>
            </a:r>
          </a:p>
          <a:p>
            <a:r>
              <a:rPr lang="en-US" dirty="0"/>
              <a:t>……</a:t>
            </a:r>
          </a:p>
          <a:p>
            <a:r>
              <a:rPr lang="en-US" dirty="0"/>
              <a:t>……</a:t>
            </a:r>
          </a:p>
          <a:p>
            <a:r>
              <a:rPr lang="en-US" dirty="0"/>
              <a:t>2. </a:t>
            </a:r>
            <a:r>
              <a:rPr lang="en-US" dirty="0" err="1"/>
              <a:t>Bitir</a:t>
            </a:r>
            <a:r>
              <a:rPr lang="en-US" dirty="0"/>
              <a:t>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0B275A1-FF31-2299-D81E-563FBFA8A80E}"/>
              </a:ext>
            </a:extLst>
          </p:cNvPr>
          <p:cNvSpPr txBox="1">
            <a:spLocks/>
          </p:cNvSpPr>
          <p:nvPr/>
        </p:nvSpPr>
        <p:spPr>
          <a:xfrm>
            <a:off x="6533583" y="2690388"/>
            <a:ext cx="4503462" cy="3329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Algoritmanın</a:t>
            </a:r>
            <a:r>
              <a:rPr lang="en-US" dirty="0"/>
              <a:t> </a:t>
            </a:r>
            <a:r>
              <a:rPr lang="en-US" dirty="0" err="1"/>
              <a:t>metinsel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ifade</a:t>
            </a:r>
            <a:r>
              <a:rPr lang="en-US" dirty="0"/>
              <a:t> </a:t>
            </a:r>
            <a:r>
              <a:rPr lang="en-US" dirty="0" err="1"/>
              <a:t>edilmesinde</a:t>
            </a:r>
            <a:r>
              <a:rPr lang="en-US" dirty="0"/>
              <a:t> </a:t>
            </a:r>
            <a:r>
              <a:rPr lang="en-US" dirty="0" err="1"/>
              <a:t>algoritmanın</a:t>
            </a:r>
            <a:r>
              <a:rPr lang="en-US" dirty="0"/>
              <a:t> </a:t>
            </a:r>
            <a:r>
              <a:rPr lang="en-US" dirty="0" err="1"/>
              <a:t>adımları</a:t>
            </a:r>
            <a:r>
              <a:rPr lang="en-US" dirty="0"/>
              <a:t> </a:t>
            </a:r>
            <a:r>
              <a:rPr lang="en-US" dirty="0" err="1"/>
              <a:t>madde</a:t>
            </a:r>
            <a:r>
              <a:rPr lang="en-US" dirty="0"/>
              <a:t> </a:t>
            </a:r>
            <a:r>
              <a:rPr lang="en-US" dirty="0" err="1"/>
              <a:t>madde</a:t>
            </a:r>
            <a:r>
              <a:rPr lang="en-US" dirty="0"/>
              <a:t> </a:t>
            </a:r>
            <a:r>
              <a:rPr lang="en-US" dirty="0" err="1"/>
              <a:t>yazılır</a:t>
            </a:r>
            <a:r>
              <a:rPr lang="en-US" dirty="0"/>
              <a:t>. </a:t>
            </a:r>
            <a:r>
              <a:rPr lang="en-US" dirty="0" err="1"/>
              <a:t>Başla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bitir</a:t>
            </a:r>
            <a:r>
              <a:rPr lang="en-US" dirty="0"/>
              <a:t> </a:t>
            </a:r>
            <a:r>
              <a:rPr lang="en-US" dirty="0" err="1"/>
              <a:t>komutu</a:t>
            </a:r>
            <a:r>
              <a:rPr lang="en-US" dirty="0"/>
              <a:t> </a:t>
            </a:r>
            <a:r>
              <a:rPr lang="en-US" dirty="0" err="1"/>
              <a:t>olmak</a:t>
            </a:r>
            <a:r>
              <a:rPr lang="en-US" dirty="0"/>
              <a:t> </a:t>
            </a:r>
            <a:r>
              <a:rPr lang="en-US" dirty="0" err="1"/>
              <a:t>zorundadır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23454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15AB143-C588-9F5E-BFBF-D4B31C323742}"/>
              </a:ext>
            </a:extLst>
          </p:cNvPr>
          <p:cNvSpPr txBox="1">
            <a:spLocks/>
          </p:cNvSpPr>
          <p:nvPr/>
        </p:nvSpPr>
        <p:spPr>
          <a:xfrm>
            <a:off x="1154953" y="2064190"/>
            <a:ext cx="10370107" cy="395561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err="1"/>
              <a:t>Örn</a:t>
            </a:r>
            <a:r>
              <a:rPr lang="en-US" sz="2000" b="1" dirty="0"/>
              <a:t>. </a:t>
            </a:r>
            <a:r>
              <a:rPr lang="en-US" sz="2000" b="1" dirty="0" err="1"/>
              <a:t>Klavyeden</a:t>
            </a:r>
            <a:r>
              <a:rPr lang="en-US" sz="2000" b="1" dirty="0"/>
              <a:t> </a:t>
            </a:r>
            <a:r>
              <a:rPr lang="en-US" sz="2000" b="1" dirty="0" err="1"/>
              <a:t>girilen</a:t>
            </a:r>
            <a:r>
              <a:rPr lang="en-US" sz="2000" b="1" dirty="0"/>
              <a:t> </a:t>
            </a:r>
            <a:r>
              <a:rPr lang="en-US" sz="2000" b="1" dirty="0" err="1"/>
              <a:t>sayının</a:t>
            </a:r>
            <a:r>
              <a:rPr lang="en-US" sz="2000" b="1" dirty="0"/>
              <a:t> </a:t>
            </a:r>
            <a:r>
              <a:rPr lang="en-US" sz="2000" b="1" dirty="0" err="1"/>
              <a:t>karesinin</a:t>
            </a:r>
            <a:r>
              <a:rPr lang="en-US" sz="2000" b="1" dirty="0"/>
              <a:t> </a:t>
            </a:r>
            <a:r>
              <a:rPr lang="en-US" sz="2000" b="1" dirty="0" err="1"/>
              <a:t>hesaplanarak</a:t>
            </a:r>
            <a:r>
              <a:rPr lang="en-US" sz="2000" b="1" dirty="0"/>
              <a:t> </a:t>
            </a:r>
            <a:r>
              <a:rPr lang="en-US" sz="2000" b="1" dirty="0" err="1"/>
              <a:t>ekrana</a:t>
            </a:r>
            <a:r>
              <a:rPr lang="en-US" sz="2000" b="1" dirty="0"/>
              <a:t> </a:t>
            </a:r>
            <a:r>
              <a:rPr lang="en-US" sz="2000" b="1" dirty="0" err="1"/>
              <a:t>yazdırılması</a:t>
            </a:r>
            <a:r>
              <a:rPr lang="en-US" sz="2000" b="1" dirty="0"/>
              <a:t>:</a:t>
            </a:r>
          </a:p>
          <a:p>
            <a:r>
              <a:rPr lang="en-US" sz="2000" dirty="0"/>
              <a:t>1. </a:t>
            </a:r>
            <a:r>
              <a:rPr lang="en-US" sz="2000" dirty="0" err="1"/>
              <a:t>Başla</a:t>
            </a:r>
            <a:endParaRPr lang="en-US" sz="2000" dirty="0"/>
          </a:p>
          <a:p>
            <a:r>
              <a:rPr lang="en-US" sz="2000" dirty="0"/>
              <a:t>2. </a:t>
            </a:r>
            <a:r>
              <a:rPr lang="en-US" sz="2000" dirty="0" err="1"/>
              <a:t>Sayıyı</a:t>
            </a:r>
            <a:r>
              <a:rPr lang="en-US" sz="2000" dirty="0"/>
              <a:t> (A) </a:t>
            </a:r>
            <a:r>
              <a:rPr lang="en-US" sz="2000" dirty="0" err="1"/>
              <a:t>gir</a:t>
            </a:r>
            <a:endParaRPr lang="en-US" sz="2000" dirty="0"/>
          </a:p>
          <a:p>
            <a:r>
              <a:rPr lang="en-US" sz="2000" dirty="0"/>
              <a:t>3. </a:t>
            </a:r>
            <a:r>
              <a:rPr lang="en-US" sz="2000" dirty="0" err="1"/>
              <a:t>Sayının</a:t>
            </a:r>
            <a:r>
              <a:rPr lang="en-US" sz="2000" dirty="0"/>
              <a:t> </a:t>
            </a:r>
            <a:r>
              <a:rPr lang="en-US" sz="2000" dirty="0" err="1"/>
              <a:t>karesini</a:t>
            </a:r>
            <a:r>
              <a:rPr lang="en-US" sz="2000" dirty="0"/>
              <a:t> </a:t>
            </a:r>
            <a:r>
              <a:rPr lang="en-US" sz="2000" dirty="0" err="1"/>
              <a:t>hesapla</a:t>
            </a:r>
            <a:r>
              <a:rPr lang="en-US" sz="2000" dirty="0"/>
              <a:t>. (A*A)</a:t>
            </a:r>
          </a:p>
          <a:p>
            <a:r>
              <a:rPr lang="en-US" sz="2000" dirty="0"/>
              <a:t>4. </a:t>
            </a:r>
            <a:r>
              <a:rPr lang="en-US" sz="2000" dirty="0" err="1"/>
              <a:t>Sonucu</a:t>
            </a:r>
            <a:r>
              <a:rPr lang="en-US" sz="2000" dirty="0"/>
              <a:t> </a:t>
            </a:r>
            <a:r>
              <a:rPr lang="en-US" sz="2000" dirty="0" err="1"/>
              <a:t>yazdır</a:t>
            </a:r>
            <a:endParaRPr lang="en-US" sz="2000" dirty="0"/>
          </a:p>
          <a:p>
            <a:r>
              <a:rPr lang="en-US" sz="2000" dirty="0"/>
              <a:t>5. </a:t>
            </a:r>
            <a:r>
              <a:rPr lang="en-US" sz="2000" dirty="0" err="1"/>
              <a:t>Bitir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71601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EBA04-81AB-12A0-4194-D1A33C723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 Code (</a:t>
            </a:r>
            <a:r>
              <a:rPr lang="en-US" dirty="0" err="1"/>
              <a:t>Kaba</a:t>
            </a:r>
            <a:r>
              <a:rPr lang="en-US" dirty="0"/>
              <a:t> </a:t>
            </a:r>
            <a:r>
              <a:rPr lang="en-US" dirty="0" err="1"/>
              <a:t>Kod</a:t>
            </a:r>
            <a:r>
              <a:rPr lang="en-US" dirty="0"/>
              <a:t> / </a:t>
            </a:r>
            <a:r>
              <a:rPr lang="en-US" dirty="0" err="1"/>
              <a:t>Sözde</a:t>
            </a:r>
            <a:r>
              <a:rPr lang="en-US" dirty="0"/>
              <a:t> </a:t>
            </a:r>
            <a:r>
              <a:rPr lang="en-US" dirty="0" err="1"/>
              <a:t>Kod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F5C08-A706-6AF9-C5A7-511ED767E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2710884"/>
          </a:xfrm>
        </p:spPr>
        <p:txBody>
          <a:bodyPr/>
          <a:lstStyle/>
          <a:p>
            <a:r>
              <a:rPr lang="en-US" dirty="0" err="1"/>
              <a:t>Programlardaki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mantığının</a:t>
            </a:r>
            <a:r>
              <a:rPr lang="en-US" dirty="0"/>
              <a:t> </a:t>
            </a:r>
            <a:r>
              <a:rPr lang="en-US" dirty="0" err="1"/>
              <a:t>anlanmasını</a:t>
            </a:r>
            <a:r>
              <a:rPr lang="en-US" dirty="0"/>
              <a:t> </a:t>
            </a:r>
            <a:r>
              <a:rPr lang="en-US" dirty="0" err="1"/>
              <a:t>sağlar</a:t>
            </a:r>
            <a:r>
              <a:rPr lang="en-US" dirty="0"/>
              <a:t>. </a:t>
            </a:r>
          </a:p>
          <a:p>
            <a:r>
              <a:rPr lang="en-US" dirty="0" err="1"/>
              <a:t>Programlama</a:t>
            </a:r>
            <a:r>
              <a:rPr lang="en-US" dirty="0"/>
              <a:t> </a:t>
            </a:r>
            <a:r>
              <a:rPr lang="en-US" dirty="0" err="1"/>
              <a:t>dilinden</a:t>
            </a:r>
            <a:r>
              <a:rPr lang="en-US" dirty="0"/>
              <a:t> </a:t>
            </a:r>
            <a:r>
              <a:rPr lang="en-US" dirty="0" err="1"/>
              <a:t>bağımsız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programın</a:t>
            </a:r>
            <a:r>
              <a:rPr lang="en-US" dirty="0"/>
              <a:t> </a:t>
            </a:r>
            <a:r>
              <a:rPr lang="en-US" dirty="0" err="1"/>
              <a:t>çözüm</a:t>
            </a:r>
            <a:r>
              <a:rPr lang="en-US" dirty="0"/>
              <a:t>/</a:t>
            </a:r>
            <a:r>
              <a:rPr lang="en-US" dirty="0" err="1"/>
              <a:t>çalışma</a:t>
            </a:r>
            <a:r>
              <a:rPr lang="en-US" dirty="0"/>
              <a:t> </a:t>
            </a:r>
            <a:r>
              <a:rPr lang="en-US" dirty="0" err="1"/>
              <a:t>mantığının</a:t>
            </a:r>
            <a:r>
              <a:rPr lang="en-US" dirty="0"/>
              <a:t> </a:t>
            </a:r>
            <a:r>
              <a:rPr lang="en-US" dirty="0" err="1"/>
              <a:t>sunulmasını</a:t>
            </a:r>
            <a:r>
              <a:rPr lang="en-US" dirty="0"/>
              <a:t> </a:t>
            </a:r>
            <a:r>
              <a:rPr lang="en-US" dirty="0" err="1"/>
              <a:t>sağlar</a:t>
            </a:r>
            <a:r>
              <a:rPr lang="en-US" dirty="0"/>
              <a:t>. </a:t>
            </a:r>
          </a:p>
          <a:p>
            <a:r>
              <a:rPr lang="en-US" dirty="0" err="1"/>
              <a:t>Yarı</a:t>
            </a:r>
            <a:r>
              <a:rPr lang="en-US" dirty="0"/>
              <a:t> </a:t>
            </a:r>
            <a:r>
              <a:rPr lang="en-US" dirty="0" err="1"/>
              <a:t>programlama</a:t>
            </a:r>
            <a:r>
              <a:rPr lang="en-US" dirty="0"/>
              <a:t> </a:t>
            </a:r>
            <a:r>
              <a:rPr lang="en-US" dirty="0" err="1"/>
              <a:t>dili</a:t>
            </a:r>
            <a:r>
              <a:rPr lang="en-US" dirty="0"/>
              <a:t>, </a:t>
            </a:r>
            <a:r>
              <a:rPr lang="en-US" dirty="0" err="1"/>
              <a:t>yarı</a:t>
            </a:r>
            <a:r>
              <a:rPr lang="en-US" dirty="0"/>
              <a:t> </a:t>
            </a:r>
            <a:r>
              <a:rPr lang="en-US" dirty="0" err="1"/>
              <a:t>konuşma</a:t>
            </a:r>
            <a:r>
              <a:rPr lang="en-US" dirty="0"/>
              <a:t> </a:t>
            </a:r>
            <a:r>
              <a:rPr lang="en-US" dirty="0" err="1"/>
              <a:t>dili</a:t>
            </a:r>
            <a:r>
              <a:rPr lang="en-US" dirty="0"/>
              <a:t> </a:t>
            </a:r>
            <a:r>
              <a:rPr lang="en-US" dirty="0" err="1"/>
              <a:t>içerir</a:t>
            </a:r>
            <a:r>
              <a:rPr lang="en-US" dirty="0"/>
              <a:t>.</a:t>
            </a:r>
          </a:p>
          <a:p>
            <a:r>
              <a:rPr lang="en-US" dirty="0" err="1"/>
              <a:t>Başla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bitir</a:t>
            </a:r>
            <a:r>
              <a:rPr lang="en-US" dirty="0"/>
              <a:t> </a:t>
            </a:r>
            <a:r>
              <a:rPr lang="en-US" dirty="0" err="1"/>
              <a:t>komutu</a:t>
            </a:r>
            <a:r>
              <a:rPr lang="en-US" dirty="0"/>
              <a:t> yok.</a:t>
            </a:r>
          </a:p>
        </p:txBody>
      </p:sp>
    </p:spTree>
    <p:extLst>
      <p:ext uri="{BB962C8B-B14F-4D97-AF65-F5344CB8AC3E}">
        <p14:creationId xmlns:p14="http://schemas.microsoft.com/office/powerpoint/2010/main" val="3084585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15AB143-C588-9F5E-BFBF-D4B31C323742}"/>
              </a:ext>
            </a:extLst>
          </p:cNvPr>
          <p:cNvSpPr txBox="1">
            <a:spLocks/>
          </p:cNvSpPr>
          <p:nvPr/>
        </p:nvSpPr>
        <p:spPr>
          <a:xfrm>
            <a:off x="1154953" y="2064190"/>
            <a:ext cx="10370107" cy="395561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err="1"/>
              <a:t>Örn</a:t>
            </a:r>
            <a:r>
              <a:rPr lang="en-US" sz="2000" b="1" dirty="0"/>
              <a:t>. </a:t>
            </a:r>
            <a:r>
              <a:rPr lang="en-US" sz="2000" b="1" dirty="0" err="1"/>
              <a:t>Verilen</a:t>
            </a:r>
            <a:r>
              <a:rPr lang="en-US" sz="2000" b="1" dirty="0"/>
              <a:t> </a:t>
            </a:r>
            <a:r>
              <a:rPr lang="en-US" sz="2000" b="1" dirty="0" err="1"/>
              <a:t>sıcaklığın</a:t>
            </a:r>
            <a:r>
              <a:rPr lang="en-US" sz="2000" b="1" dirty="0"/>
              <a:t> </a:t>
            </a:r>
            <a:r>
              <a:rPr lang="en-US" sz="2000" b="1" dirty="0" err="1"/>
              <a:t>derecesine</a:t>
            </a:r>
            <a:r>
              <a:rPr lang="en-US" sz="2000" b="1" dirty="0"/>
              <a:t> </a:t>
            </a:r>
            <a:r>
              <a:rPr lang="en-US" sz="2000" b="1" dirty="0" err="1"/>
              <a:t>göre</a:t>
            </a:r>
            <a:r>
              <a:rPr lang="en-US" sz="2000" b="1" dirty="0"/>
              <a:t> </a:t>
            </a:r>
            <a:r>
              <a:rPr lang="en-US" sz="2000" b="1" dirty="0" err="1"/>
              <a:t>suyun</a:t>
            </a:r>
            <a:r>
              <a:rPr lang="en-US" sz="2000" b="1" dirty="0"/>
              <a:t> </a:t>
            </a:r>
            <a:r>
              <a:rPr lang="en-US" sz="2000" b="1" dirty="0" err="1"/>
              <a:t>durumu</a:t>
            </a:r>
            <a:r>
              <a:rPr lang="en-US" sz="2000" b="1" dirty="0"/>
              <a:t> (pseudo):</a:t>
            </a:r>
          </a:p>
          <a:p>
            <a:r>
              <a:rPr lang="en-US" sz="2000" dirty="0"/>
              <a:t>1. </a:t>
            </a:r>
            <a:r>
              <a:rPr lang="en-US" sz="2000" dirty="0" err="1"/>
              <a:t>Programın</a:t>
            </a:r>
            <a:r>
              <a:rPr lang="en-US" sz="2000" dirty="0"/>
              <a:t> </a:t>
            </a:r>
            <a:r>
              <a:rPr lang="en-US" sz="2000" dirty="0" err="1"/>
              <a:t>açıklama</a:t>
            </a:r>
            <a:r>
              <a:rPr lang="en-US" sz="2000" dirty="0"/>
              <a:t> </a:t>
            </a:r>
            <a:r>
              <a:rPr lang="en-US" sz="2000" dirty="0" err="1"/>
              <a:t>mesajını</a:t>
            </a:r>
            <a:r>
              <a:rPr lang="en-US" sz="2000" dirty="0"/>
              <a:t> </a:t>
            </a:r>
            <a:r>
              <a:rPr lang="en-US" sz="2000" dirty="0" err="1"/>
              <a:t>yaz</a:t>
            </a:r>
            <a:endParaRPr lang="en-US" sz="2000" dirty="0"/>
          </a:p>
          <a:p>
            <a:r>
              <a:rPr lang="en-US" sz="2000" dirty="0"/>
              <a:t>2. </a:t>
            </a:r>
            <a:r>
              <a:rPr lang="en-US" sz="2000" dirty="0" err="1"/>
              <a:t>Kullanıcının</a:t>
            </a:r>
            <a:r>
              <a:rPr lang="en-US" sz="2000" dirty="0"/>
              <a:t> </a:t>
            </a:r>
            <a:r>
              <a:rPr lang="en-US" sz="2000" dirty="0" err="1"/>
              <a:t>sıcaklığı</a:t>
            </a:r>
            <a:r>
              <a:rPr lang="en-US" sz="2000" dirty="0"/>
              <a:t> </a:t>
            </a:r>
            <a:r>
              <a:rPr lang="en-US" sz="2000" dirty="0" err="1"/>
              <a:t>girmesi</a:t>
            </a:r>
            <a:r>
              <a:rPr lang="en-US" sz="2000" dirty="0"/>
              <a:t> </a:t>
            </a:r>
            <a:r>
              <a:rPr lang="en-US" sz="2000" dirty="0" err="1"/>
              <a:t>için</a:t>
            </a:r>
            <a:r>
              <a:rPr lang="en-US" sz="2000" dirty="0"/>
              <a:t> </a:t>
            </a:r>
            <a:r>
              <a:rPr lang="en-US" sz="2000" dirty="0" err="1"/>
              <a:t>mesaj</a:t>
            </a:r>
            <a:r>
              <a:rPr lang="en-US" sz="2000" dirty="0"/>
              <a:t> </a:t>
            </a:r>
            <a:r>
              <a:rPr lang="en-US" sz="2000" dirty="0" err="1"/>
              <a:t>yaz</a:t>
            </a:r>
            <a:r>
              <a:rPr lang="en-US" sz="2000" dirty="0"/>
              <a:t>. </a:t>
            </a:r>
          </a:p>
          <a:p>
            <a:r>
              <a:rPr lang="en-US" sz="2000" dirty="0"/>
              <a:t>3. </a:t>
            </a:r>
            <a:r>
              <a:rPr lang="en-US" sz="2000" dirty="0" err="1"/>
              <a:t>Girilen</a:t>
            </a:r>
            <a:r>
              <a:rPr lang="en-US" sz="2000" dirty="0"/>
              <a:t> </a:t>
            </a:r>
            <a:r>
              <a:rPr lang="en-US" sz="2000" dirty="0" err="1"/>
              <a:t>sıcaklığı</a:t>
            </a:r>
            <a:r>
              <a:rPr lang="en-US" sz="2000" dirty="0"/>
              <a:t> </a:t>
            </a:r>
            <a:r>
              <a:rPr lang="en-US" sz="2000" dirty="0" err="1"/>
              <a:t>oku</a:t>
            </a:r>
            <a:r>
              <a:rPr lang="en-US" sz="2000" dirty="0"/>
              <a:t>.</a:t>
            </a:r>
          </a:p>
          <a:p>
            <a:r>
              <a:rPr lang="en-US" sz="2000" dirty="0"/>
              <a:t>4. </a:t>
            </a:r>
            <a:r>
              <a:rPr lang="en-US" sz="2000" dirty="0" err="1"/>
              <a:t>Eğer</a:t>
            </a:r>
            <a:r>
              <a:rPr lang="en-US" sz="2000" dirty="0"/>
              <a:t> </a:t>
            </a:r>
            <a:r>
              <a:rPr lang="en-US" sz="2000" dirty="0" err="1"/>
              <a:t>sıcaklık</a:t>
            </a:r>
            <a:r>
              <a:rPr lang="en-US" sz="2000" dirty="0"/>
              <a:t> &lt; 0 </a:t>
            </a:r>
            <a:r>
              <a:rPr lang="en-US" sz="2000" dirty="0" err="1"/>
              <a:t>ise</a:t>
            </a:r>
            <a:r>
              <a:rPr lang="en-US" sz="2000" dirty="0"/>
              <a:t> durum = </a:t>
            </a:r>
            <a:r>
              <a:rPr lang="en-US" sz="2000" dirty="0" err="1"/>
              <a:t>buz</a:t>
            </a:r>
            <a:r>
              <a:rPr lang="en-US" sz="2000" dirty="0"/>
              <a:t> </a:t>
            </a:r>
          </a:p>
          <a:p>
            <a:r>
              <a:rPr lang="en-US" sz="2000" dirty="0"/>
              <a:t>5. </a:t>
            </a:r>
            <a:r>
              <a:rPr lang="en-US" sz="2000" dirty="0" err="1"/>
              <a:t>Eğer</a:t>
            </a:r>
            <a:r>
              <a:rPr lang="en-US" sz="2000" dirty="0"/>
              <a:t> </a:t>
            </a:r>
            <a:r>
              <a:rPr lang="en-US" sz="2000" dirty="0" err="1"/>
              <a:t>sıcaklık</a:t>
            </a:r>
            <a:r>
              <a:rPr lang="en-US" sz="2000" dirty="0"/>
              <a:t> &gt;= 100 </a:t>
            </a:r>
            <a:r>
              <a:rPr lang="en-US" sz="2000" dirty="0" err="1"/>
              <a:t>ise</a:t>
            </a:r>
            <a:r>
              <a:rPr lang="en-US" sz="2000" dirty="0"/>
              <a:t> durum = </a:t>
            </a:r>
            <a:r>
              <a:rPr lang="en-US" sz="2000" dirty="0" err="1"/>
              <a:t>buhar</a:t>
            </a:r>
            <a:endParaRPr lang="en-US" sz="2000" dirty="0"/>
          </a:p>
          <a:p>
            <a:r>
              <a:rPr lang="en-US" sz="2000" dirty="0"/>
              <a:t>6. </a:t>
            </a:r>
            <a:r>
              <a:rPr lang="en-US" sz="2000" dirty="0" err="1"/>
              <a:t>Değilse</a:t>
            </a:r>
            <a:r>
              <a:rPr lang="en-US" sz="2000" dirty="0"/>
              <a:t> durum = </a:t>
            </a:r>
            <a:r>
              <a:rPr lang="en-US" sz="2000" dirty="0" err="1"/>
              <a:t>sıvı</a:t>
            </a:r>
            <a:endParaRPr lang="en-US" sz="2000" dirty="0"/>
          </a:p>
          <a:p>
            <a:r>
              <a:rPr lang="en-US" sz="2000" dirty="0"/>
              <a:t>7. </a:t>
            </a:r>
            <a:r>
              <a:rPr lang="en-US" sz="2000" dirty="0" err="1"/>
              <a:t>Sonucu</a:t>
            </a:r>
            <a:r>
              <a:rPr lang="en-US" sz="2000" dirty="0"/>
              <a:t> </a:t>
            </a:r>
            <a:r>
              <a:rPr lang="en-US" sz="2000" dirty="0" err="1"/>
              <a:t>yazdır</a:t>
            </a:r>
            <a:r>
              <a:rPr lang="en-US" sz="2000" dirty="0"/>
              <a:t>.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41316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A51A9-73C9-F4D3-CCC4-940AE513F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Akış</a:t>
            </a:r>
            <a:r>
              <a:rPr lang="en-US" dirty="0"/>
              <a:t> </a:t>
            </a:r>
            <a:r>
              <a:rPr lang="en-US" dirty="0" err="1"/>
              <a:t>Şeması</a:t>
            </a:r>
            <a:r>
              <a:rPr lang="en-US" dirty="0"/>
              <a:t> (Flow Chart)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8AD5B-DC8A-2CB5-4FB4-5F648F437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3241140"/>
            <a:ext cx="9582456" cy="2778659"/>
          </a:xfrm>
        </p:spPr>
        <p:txBody>
          <a:bodyPr/>
          <a:lstStyle/>
          <a:p>
            <a:r>
              <a:rPr lang="en-US" dirty="0" err="1"/>
              <a:t>Algoritmanın</a:t>
            </a:r>
            <a:r>
              <a:rPr lang="en-US" dirty="0"/>
              <a:t> </a:t>
            </a:r>
            <a:r>
              <a:rPr lang="en-US" dirty="0" err="1"/>
              <a:t>gorsel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ifade</a:t>
            </a:r>
            <a:r>
              <a:rPr lang="en-US" dirty="0"/>
              <a:t> </a:t>
            </a:r>
            <a:r>
              <a:rPr lang="en-US" dirty="0" err="1"/>
              <a:t>edilmesi</a:t>
            </a:r>
            <a:r>
              <a:rPr lang="en-US" dirty="0"/>
              <a:t> </a:t>
            </a:r>
          </a:p>
          <a:p>
            <a:r>
              <a:rPr lang="en-US" dirty="0" err="1"/>
              <a:t>Adımların</a:t>
            </a:r>
            <a:r>
              <a:rPr lang="en-US" dirty="0"/>
              <a:t> </a:t>
            </a:r>
            <a:r>
              <a:rPr lang="en-US" dirty="0" err="1"/>
              <a:t>semboller</a:t>
            </a:r>
            <a:r>
              <a:rPr lang="en-US" dirty="0"/>
              <a:t> </a:t>
            </a:r>
            <a:r>
              <a:rPr lang="en-US" dirty="0" err="1"/>
              <a:t>içinde</a:t>
            </a:r>
            <a:r>
              <a:rPr lang="en-US" dirty="0"/>
              <a:t> </a:t>
            </a:r>
            <a:r>
              <a:rPr lang="en-US" dirty="0" err="1"/>
              <a:t>yazılması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adımların</a:t>
            </a:r>
            <a:r>
              <a:rPr lang="en-US" dirty="0"/>
              <a:t> </a:t>
            </a:r>
            <a:r>
              <a:rPr lang="en-US" dirty="0" err="1"/>
              <a:t>bağlantılar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gösterilmesi</a:t>
            </a:r>
            <a:r>
              <a:rPr lang="en-US" dirty="0"/>
              <a:t>. </a:t>
            </a:r>
          </a:p>
          <a:p>
            <a:r>
              <a:rPr lang="en-US" dirty="0"/>
              <a:t>Program </a:t>
            </a:r>
            <a:r>
              <a:rPr lang="en-US" dirty="0" err="1"/>
              <a:t>akışını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işlemler</a:t>
            </a:r>
            <a:r>
              <a:rPr lang="en-US" dirty="0"/>
              <a:t> </a:t>
            </a:r>
            <a:r>
              <a:rPr lang="en-US" dirty="0" err="1"/>
              <a:t>arasındaki</a:t>
            </a:r>
            <a:r>
              <a:rPr lang="en-US" dirty="0"/>
              <a:t> </a:t>
            </a:r>
            <a:r>
              <a:rPr lang="en-US" dirty="0" err="1"/>
              <a:t>bağlantıyı</a:t>
            </a:r>
            <a:r>
              <a:rPr lang="en-US" dirty="0"/>
              <a:t> </a:t>
            </a:r>
            <a:r>
              <a:rPr lang="en-US" dirty="0" err="1"/>
              <a:t>çubuklar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oklarla</a:t>
            </a:r>
            <a:r>
              <a:rPr lang="en-US" dirty="0"/>
              <a:t> </a:t>
            </a:r>
            <a:r>
              <a:rPr lang="en-US" dirty="0" err="1"/>
              <a:t>gösterir</a:t>
            </a:r>
            <a:r>
              <a:rPr lang="en-US" dirty="0"/>
              <a:t>. </a:t>
            </a:r>
            <a:r>
              <a:rPr lang="en-US" dirty="0" err="1"/>
              <a:t>İşlemler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genel</a:t>
            </a:r>
            <a:r>
              <a:rPr lang="en-US" dirty="0"/>
              <a:t> </a:t>
            </a:r>
            <a:r>
              <a:rPr lang="en-US" dirty="0" err="1"/>
              <a:t>şekiller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o </a:t>
            </a:r>
            <a:r>
              <a:rPr lang="en-US" dirty="0" err="1"/>
              <a:t>işleme</a:t>
            </a:r>
            <a:r>
              <a:rPr lang="en-US" dirty="0"/>
              <a:t> </a:t>
            </a:r>
            <a:r>
              <a:rPr lang="en-US" dirty="0" err="1"/>
              <a:t>ait</a:t>
            </a:r>
            <a:r>
              <a:rPr lang="en-US" dirty="0"/>
              <a:t> </a:t>
            </a:r>
            <a:r>
              <a:rPr lang="en-US" dirty="0" err="1"/>
              <a:t>özel</a:t>
            </a:r>
            <a:r>
              <a:rPr lang="en-US" dirty="0"/>
              <a:t> </a:t>
            </a:r>
            <a:r>
              <a:rPr lang="en-US" dirty="0" err="1"/>
              <a:t>şekiller</a:t>
            </a:r>
            <a:r>
              <a:rPr lang="en-US" dirty="0"/>
              <a:t> </a:t>
            </a:r>
            <a:r>
              <a:rPr lang="en-US" dirty="0" err="1"/>
              <a:t>kullanılabilmektedir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0722205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36</TotalTime>
  <Words>506</Words>
  <Application>Microsoft Office PowerPoint</Application>
  <PresentationFormat>Widescreen</PresentationFormat>
  <Paragraphs>67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Ion Boardroom</vt:lpstr>
      <vt:lpstr>ALGORİTMA</vt:lpstr>
      <vt:lpstr>Algoritma Nedir?</vt:lpstr>
      <vt:lpstr>Algoritma Nasıl Olmalı?</vt:lpstr>
      <vt:lpstr>PowerPoint Presentation</vt:lpstr>
      <vt:lpstr>Algoritmanın Metinsel İfadesi</vt:lpstr>
      <vt:lpstr>PowerPoint Presentation</vt:lpstr>
      <vt:lpstr>Pseudo Code (Kaba Kod / Sözde Kod)</vt:lpstr>
      <vt:lpstr>PowerPoint Presentation</vt:lpstr>
      <vt:lpstr>Akış Şeması (Flow Chart)</vt:lpstr>
      <vt:lpstr>PowerPoint Presentation</vt:lpstr>
      <vt:lpstr>PowerPoint Presentation</vt:lpstr>
      <vt:lpstr>Neden .Net Core?</vt:lpstr>
      <vt:lpstr>.Net Nasıl Çalışır?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ALGORİTMA</dc:title>
  <dc:creator>Fatma ERKAN</dc:creator>
  <cp:lastModifiedBy>Fatma ERKAN</cp:lastModifiedBy>
  <cp:revision>12</cp:revision>
  <dcterms:created xsi:type="dcterms:W3CDTF">2022-09-25T08:40:27Z</dcterms:created>
  <dcterms:modified xsi:type="dcterms:W3CDTF">2022-09-25T09:17:10Z</dcterms:modified>
</cp:coreProperties>
</file>