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8" r:id="rId5"/>
    <p:sldId id="267" r:id="rId6"/>
    <p:sldId id="263" r:id="rId7"/>
    <p:sldId id="259" r:id="rId8"/>
    <p:sldId id="260" r:id="rId9"/>
    <p:sldId id="261" r:id="rId10"/>
    <p:sldId id="262" r:id="rId11"/>
    <p:sldId id="264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A6950C-65D4-4FB7-8C69-05C985FF46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B224BA-A385-49C3-874B-BFC231738AFE}">
      <dgm:prSet/>
      <dgm:spPr/>
      <dgm:t>
        <a:bodyPr/>
        <a:lstStyle/>
        <a:p>
          <a:r>
            <a:rPr lang="en-US" dirty="0" err="1"/>
            <a:t>Türkçe</a:t>
          </a:r>
          <a:r>
            <a:rPr lang="en-US" dirty="0"/>
            <a:t> </a:t>
          </a:r>
          <a:r>
            <a:rPr lang="en-US" dirty="0" err="1"/>
            <a:t>karakter</a:t>
          </a:r>
          <a:r>
            <a:rPr lang="en-US" dirty="0"/>
            <a:t> </a:t>
          </a:r>
          <a:r>
            <a:rPr lang="en-US" dirty="0" err="1"/>
            <a:t>içermemeli</a:t>
          </a:r>
          <a:r>
            <a:rPr lang="en-US" dirty="0"/>
            <a:t>.</a:t>
          </a:r>
        </a:p>
      </dgm:t>
    </dgm:pt>
    <dgm:pt modelId="{BE8456FE-1F1D-4E3D-891F-B007A5CE2E8E}" type="parTrans" cxnId="{75273B85-E15A-499C-A644-26F8BCAD47A1}">
      <dgm:prSet/>
      <dgm:spPr/>
      <dgm:t>
        <a:bodyPr/>
        <a:lstStyle/>
        <a:p>
          <a:endParaRPr lang="en-US"/>
        </a:p>
      </dgm:t>
    </dgm:pt>
    <dgm:pt modelId="{553A02F9-9C31-49F5-ABB7-54ACB959DCF6}" type="sibTrans" cxnId="{75273B85-E15A-499C-A644-26F8BCAD47A1}">
      <dgm:prSet/>
      <dgm:spPr/>
      <dgm:t>
        <a:bodyPr/>
        <a:lstStyle/>
        <a:p>
          <a:endParaRPr lang="en-US"/>
        </a:p>
      </dgm:t>
    </dgm:pt>
    <dgm:pt modelId="{8F8730AA-5CDC-49FB-9E92-09C6B0F35147}">
      <dgm:prSet/>
      <dgm:spPr/>
      <dgm:t>
        <a:bodyPr/>
        <a:lstStyle/>
        <a:p>
          <a:r>
            <a:rPr lang="en-US"/>
            <a:t>Noktalama işareti içermemeli (_ hariç).</a:t>
          </a:r>
        </a:p>
      </dgm:t>
    </dgm:pt>
    <dgm:pt modelId="{BB4DC540-2128-4CF6-BC38-B652AF584985}" type="parTrans" cxnId="{002F3801-F547-4CCA-8CE8-4666B870C86C}">
      <dgm:prSet/>
      <dgm:spPr/>
      <dgm:t>
        <a:bodyPr/>
        <a:lstStyle/>
        <a:p>
          <a:endParaRPr lang="en-US"/>
        </a:p>
      </dgm:t>
    </dgm:pt>
    <dgm:pt modelId="{B56DCFDE-8835-4259-A61D-CDED0ADDEF8B}" type="sibTrans" cxnId="{002F3801-F547-4CCA-8CE8-4666B870C86C}">
      <dgm:prSet/>
      <dgm:spPr/>
      <dgm:t>
        <a:bodyPr/>
        <a:lstStyle/>
        <a:p>
          <a:endParaRPr lang="en-US"/>
        </a:p>
      </dgm:t>
    </dgm:pt>
    <dgm:pt modelId="{DCC5B2AB-123B-4EFA-9CBF-1E5E66A09635}">
      <dgm:prSet/>
      <dgm:spPr/>
      <dgm:t>
        <a:bodyPr/>
        <a:lstStyle/>
        <a:p>
          <a:r>
            <a:rPr lang="en-US"/>
            <a:t>Boşluk içermemeli.</a:t>
          </a:r>
        </a:p>
      </dgm:t>
    </dgm:pt>
    <dgm:pt modelId="{17664A14-8480-466C-95B4-CDE977038365}" type="parTrans" cxnId="{8750F609-FE3A-4C6F-BB5C-8E2F54CE33B7}">
      <dgm:prSet/>
      <dgm:spPr/>
      <dgm:t>
        <a:bodyPr/>
        <a:lstStyle/>
        <a:p>
          <a:endParaRPr lang="en-US"/>
        </a:p>
      </dgm:t>
    </dgm:pt>
    <dgm:pt modelId="{48D13A31-E486-45C9-B8C3-69E705F9C2BC}" type="sibTrans" cxnId="{8750F609-FE3A-4C6F-BB5C-8E2F54CE33B7}">
      <dgm:prSet/>
      <dgm:spPr/>
      <dgm:t>
        <a:bodyPr/>
        <a:lstStyle/>
        <a:p>
          <a:endParaRPr lang="en-US"/>
        </a:p>
      </dgm:t>
    </dgm:pt>
    <dgm:pt modelId="{00DF69F4-47FC-47B9-9308-7AC5FD7643BE}">
      <dgm:prSet/>
      <dgm:spPr/>
      <dgm:t>
        <a:bodyPr/>
        <a:lstStyle/>
        <a:p>
          <a:r>
            <a:rPr lang="en-US"/>
            <a:t>Keyword içermemeli (int, string gibi).</a:t>
          </a:r>
        </a:p>
      </dgm:t>
    </dgm:pt>
    <dgm:pt modelId="{05DF0551-898E-481D-988D-980C772CCC2A}" type="parTrans" cxnId="{3D123EE0-9691-4A9D-AA04-7813FF066556}">
      <dgm:prSet/>
      <dgm:spPr/>
      <dgm:t>
        <a:bodyPr/>
        <a:lstStyle/>
        <a:p>
          <a:endParaRPr lang="en-US"/>
        </a:p>
      </dgm:t>
    </dgm:pt>
    <dgm:pt modelId="{F4FEB5AD-3F31-4077-A98A-CFE7E761885B}" type="sibTrans" cxnId="{3D123EE0-9691-4A9D-AA04-7813FF066556}">
      <dgm:prSet/>
      <dgm:spPr/>
      <dgm:t>
        <a:bodyPr/>
        <a:lstStyle/>
        <a:p>
          <a:endParaRPr lang="en-US"/>
        </a:p>
      </dgm:t>
    </dgm:pt>
    <dgm:pt modelId="{B6F53C4F-BDA4-4FD5-89C6-29E3F257BE5F}">
      <dgm:prSet/>
      <dgm:spPr/>
      <dgm:t>
        <a:bodyPr/>
        <a:lstStyle/>
        <a:p>
          <a:r>
            <a:rPr lang="en-US" dirty="0" err="1"/>
            <a:t>Sayı</a:t>
          </a:r>
          <a:r>
            <a:rPr lang="en-US" dirty="0"/>
            <a:t> </a:t>
          </a:r>
          <a:r>
            <a:rPr lang="en-US" dirty="0" err="1"/>
            <a:t>ile</a:t>
          </a:r>
          <a:r>
            <a:rPr lang="en-US" dirty="0"/>
            <a:t> </a:t>
          </a:r>
          <a:r>
            <a:rPr lang="en-US" dirty="0" err="1"/>
            <a:t>başlamamalı</a:t>
          </a:r>
          <a:r>
            <a:rPr lang="en-US" dirty="0"/>
            <a:t>.</a:t>
          </a:r>
        </a:p>
      </dgm:t>
    </dgm:pt>
    <dgm:pt modelId="{C6184AA1-6A61-45DB-844F-54F8C2D29E42}" type="parTrans" cxnId="{1B43B673-7357-4D4E-A534-C226C4E560F4}">
      <dgm:prSet/>
      <dgm:spPr/>
      <dgm:t>
        <a:bodyPr/>
        <a:lstStyle/>
        <a:p>
          <a:endParaRPr lang="en-US"/>
        </a:p>
      </dgm:t>
    </dgm:pt>
    <dgm:pt modelId="{16E09495-33AE-4184-80B4-681E54955BC0}" type="sibTrans" cxnId="{1B43B673-7357-4D4E-A534-C226C4E560F4}">
      <dgm:prSet/>
      <dgm:spPr/>
      <dgm:t>
        <a:bodyPr/>
        <a:lstStyle/>
        <a:p>
          <a:endParaRPr lang="en-US"/>
        </a:p>
      </dgm:t>
    </dgm:pt>
    <dgm:pt modelId="{DA321B38-490D-4C2F-9029-64CC30F73CDD}" type="pres">
      <dgm:prSet presAssocID="{ABA6950C-65D4-4FB7-8C69-05C985FF4620}" presName="linear" presStyleCnt="0">
        <dgm:presLayoutVars>
          <dgm:animLvl val="lvl"/>
          <dgm:resizeHandles val="exact"/>
        </dgm:presLayoutVars>
      </dgm:prSet>
      <dgm:spPr/>
    </dgm:pt>
    <dgm:pt modelId="{6C78756E-691C-49C9-991C-19FF3F193646}" type="pres">
      <dgm:prSet presAssocID="{A5B224BA-A385-49C3-874B-BFC231738AF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9DF7FE8-ACF5-4B86-AA80-B7654F49971C}" type="pres">
      <dgm:prSet presAssocID="{553A02F9-9C31-49F5-ABB7-54ACB959DCF6}" presName="spacer" presStyleCnt="0"/>
      <dgm:spPr/>
    </dgm:pt>
    <dgm:pt modelId="{A176A781-DC6F-4C5E-B62F-B937A9EFC5D2}" type="pres">
      <dgm:prSet presAssocID="{8F8730AA-5CDC-49FB-9E92-09C6B0F3514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11A097-0A1A-40B0-A11A-4D97741C97D9}" type="pres">
      <dgm:prSet presAssocID="{B56DCFDE-8835-4259-A61D-CDED0ADDEF8B}" presName="spacer" presStyleCnt="0"/>
      <dgm:spPr/>
    </dgm:pt>
    <dgm:pt modelId="{AF17C734-E9D8-4CAD-A1DE-6644FE6427A3}" type="pres">
      <dgm:prSet presAssocID="{DCC5B2AB-123B-4EFA-9CBF-1E5E66A0963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9A543A0-391F-4D65-8DBE-D4C4B8F9261F}" type="pres">
      <dgm:prSet presAssocID="{48D13A31-E486-45C9-B8C3-69E705F9C2BC}" presName="spacer" presStyleCnt="0"/>
      <dgm:spPr/>
    </dgm:pt>
    <dgm:pt modelId="{3501622A-0D27-46C1-9246-309DE8561AEE}" type="pres">
      <dgm:prSet presAssocID="{00DF69F4-47FC-47B9-9308-7AC5FD7643B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1AFC081-2A14-4843-95AC-D172DBE1706D}" type="pres">
      <dgm:prSet presAssocID="{F4FEB5AD-3F31-4077-A98A-CFE7E761885B}" presName="spacer" presStyleCnt="0"/>
      <dgm:spPr/>
    </dgm:pt>
    <dgm:pt modelId="{064401A2-9E6B-4D2A-95DF-1FA53906C5C9}" type="pres">
      <dgm:prSet presAssocID="{B6F53C4F-BDA4-4FD5-89C6-29E3F257BE5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02F3801-F547-4CCA-8CE8-4666B870C86C}" srcId="{ABA6950C-65D4-4FB7-8C69-05C985FF4620}" destId="{8F8730AA-5CDC-49FB-9E92-09C6B0F35147}" srcOrd="1" destOrd="0" parTransId="{BB4DC540-2128-4CF6-BC38-B652AF584985}" sibTransId="{B56DCFDE-8835-4259-A61D-CDED0ADDEF8B}"/>
    <dgm:cxn modelId="{8750F609-FE3A-4C6F-BB5C-8E2F54CE33B7}" srcId="{ABA6950C-65D4-4FB7-8C69-05C985FF4620}" destId="{DCC5B2AB-123B-4EFA-9CBF-1E5E66A09635}" srcOrd="2" destOrd="0" parTransId="{17664A14-8480-466C-95B4-CDE977038365}" sibTransId="{48D13A31-E486-45C9-B8C3-69E705F9C2BC}"/>
    <dgm:cxn modelId="{5733FF26-0540-46FC-80F0-4F966427196E}" type="presOf" srcId="{00DF69F4-47FC-47B9-9308-7AC5FD7643BE}" destId="{3501622A-0D27-46C1-9246-309DE8561AEE}" srcOrd="0" destOrd="0" presId="urn:microsoft.com/office/officeart/2005/8/layout/vList2"/>
    <dgm:cxn modelId="{468A6651-5B86-4485-A24F-770DAB79FF15}" type="presOf" srcId="{A5B224BA-A385-49C3-874B-BFC231738AFE}" destId="{6C78756E-691C-49C9-991C-19FF3F193646}" srcOrd="0" destOrd="0" presId="urn:microsoft.com/office/officeart/2005/8/layout/vList2"/>
    <dgm:cxn modelId="{1B43B673-7357-4D4E-A534-C226C4E560F4}" srcId="{ABA6950C-65D4-4FB7-8C69-05C985FF4620}" destId="{B6F53C4F-BDA4-4FD5-89C6-29E3F257BE5F}" srcOrd="4" destOrd="0" parTransId="{C6184AA1-6A61-45DB-844F-54F8C2D29E42}" sibTransId="{16E09495-33AE-4184-80B4-681E54955BC0}"/>
    <dgm:cxn modelId="{E2988D58-3D85-43E8-BAB9-6FF4C768F7F2}" type="presOf" srcId="{DCC5B2AB-123B-4EFA-9CBF-1E5E66A09635}" destId="{AF17C734-E9D8-4CAD-A1DE-6644FE6427A3}" srcOrd="0" destOrd="0" presId="urn:microsoft.com/office/officeart/2005/8/layout/vList2"/>
    <dgm:cxn modelId="{75273B85-E15A-499C-A644-26F8BCAD47A1}" srcId="{ABA6950C-65D4-4FB7-8C69-05C985FF4620}" destId="{A5B224BA-A385-49C3-874B-BFC231738AFE}" srcOrd="0" destOrd="0" parTransId="{BE8456FE-1F1D-4E3D-891F-B007A5CE2E8E}" sibTransId="{553A02F9-9C31-49F5-ABB7-54ACB959DCF6}"/>
    <dgm:cxn modelId="{9403EDC8-D4FD-4B76-8E65-CC1E7D71DE34}" type="presOf" srcId="{B6F53C4F-BDA4-4FD5-89C6-29E3F257BE5F}" destId="{064401A2-9E6B-4D2A-95DF-1FA53906C5C9}" srcOrd="0" destOrd="0" presId="urn:microsoft.com/office/officeart/2005/8/layout/vList2"/>
    <dgm:cxn modelId="{8BEF4ADA-8929-4C74-AF72-600BABC503B5}" type="presOf" srcId="{ABA6950C-65D4-4FB7-8C69-05C985FF4620}" destId="{DA321B38-490D-4C2F-9029-64CC30F73CDD}" srcOrd="0" destOrd="0" presId="urn:microsoft.com/office/officeart/2005/8/layout/vList2"/>
    <dgm:cxn modelId="{3D123EE0-9691-4A9D-AA04-7813FF066556}" srcId="{ABA6950C-65D4-4FB7-8C69-05C985FF4620}" destId="{00DF69F4-47FC-47B9-9308-7AC5FD7643BE}" srcOrd="3" destOrd="0" parTransId="{05DF0551-898E-481D-988D-980C772CCC2A}" sibTransId="{F4FEB5AD-3F31-4077-A98A-CFE7E761885B}"/>
    <dgm:cxn modelId="{B5EF52EC-C56E-4A33-BACC-30D69D80FB34}" type="presOf" srcId="{8F8730AA-5CDC-49FB-9E92-09C6B0F35147}" destId="{A176A781-DC6F-4C5E-B62F-B937A9EFC5D2}" srcOrd="0" destOrd="0" presId="urn:microsoft.com/office/officeart/2005/8/layout/vList2"/>
    <dgm:cxn modelId="{79981CEB-4378-49C8-A54C-68D7BEB39323}" type="presParOf" srcId="{DA321B38-490D-4C2F-9029-64CC30F73CDD}" destId="{6C78756E-691C-49C9-991C-19FF3F193646}" srcOrd="0" destOrd="0" presId="urn:microsoft.com/office/officeart/2005/8/layout/vList2"/>
    <dgm:cxn modelId="{003D2477-7E67-48FC-B652-85AE7296C7BB}" type="presParOf" srcId="{DA321B38-490D-4C2F-9029-64CC30F73CDD}" destId="{29DF7FE8-ACF5-4B86-AA80-B7654F49971C}" srcOrd="1" destOrd="0" presId="urn:microsoft.com/office/officeart/2005/8/layout/vList2"/>
    <dgm:cxn modelId="{527012E2-93E6-47DA-901C-E154051BBC45}" type="presParOf" srcId="{DA321B38-490D-4C2F-9029-64CC30F73CDD}" destId="{A176A781-DC6F-4C5E-B62F-B937A9EFC5D2}" srcOrd="2" destOrd="0" presId="urn:microsoft.com/office/officeart/2005/8/layout/vList2"/>
    <dgm:cxn modelId="{3B71922C-DD87-4511-BC9D-36EE9DFD91EA}" type="presParOf" srcId="{DA321B38-490D-4C2F-9029-64CC30F73CDD}" destId="{4511A097-0A1A-40B0-A11A-4D97741C97D9}" srcOrd="3" destOrd="0" presId="urn:microsoft.com/office/officeart/2005/8/layout/vList2"/>
    <dgm:cxn modelId="{81905AB5-E349-4BDB-BA89-CF8F89D3F9CB}" type="presParOf" srcId="{DA321B38-490D-4C2F-9029-64CC30F73CDD}" destId="{AF17C734-E9D8-4CAD-A1DE-6644FE6427A3}" srcOrd="4" destOrd="0" presId="urn:microsoft.com/office/officeart/2005/8/layout/vList2"/>
    <dgm:cxn modelId="{C691DC93-0700-4D79-B98A-76F5BA01B0A3}" type="presParOf" srcId="{DA321B38-490D-4C2F-9029-64CC30F73CDD}" destId="{49A543A0-391F-4D65-8DBE-D4C4B8F9261F}" srcOrd="5" destOrd="0" presId="urn:microsoft.com/office/officeart/2005/8/layout/vList2"/>
    <dgm:cxn modelId="{7979418B-11D3-4E30-8018-CE7D455314CB}" type="presParOf" srcId="{DA321B38-490D-4C2F-9029-64CC30F73CDD}" destId="{3501622A-0D27-46C1-9246-309DE8561AEE}" srcOrd="6" destOrd="0" presId="urn:microsoft.com/office/officeart/2005/8/layout/vList2"/>
    <dgm:cxn modelId="{6C1492D1-0982-46E7-A4B8-29D861E67E58}" type="presParOf" srcId="{DA321B38-490D-4C2F-9029-64CC30F73CDD}" destId="{91AFC081-2A14-4843-95AC-D172DBE1706D}" srcOrd="7" destOrd="0" presId="urn:microsoft.com/office/officeart/2005/8/layout/vList2"/>
    <dgm:cxn modelId="{427AC1E6-722B-4E7F-8FC6-6ED6CD8B713A}" type="presParOf" srcId="{DA321B38-490D-4C2F-9029-64CC30F73CDD}" destId="{064401A2-9E6B-4D2A-95DF-1FA53906C5C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600E7F-E556-4A99-B69A-2190F4C318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5A0A25-B64A-48C6-8168-07F7644786D9}">
      <dgm:prSet/>
      <dgm:spPr/>
      <dgm:t>
        <a:bodyPr/>
        <a:lstStyle/>
        <a:p>
          <a:r>
            <a:rPr lang="en-US" b="0" i="0"/>
            <a:t>Windows tabanlı işletim sistemlerinde kullanılan ilk arayüzdür. </a:t>
          </a:r>
          <a:endParaRPr lang="en-US"/>
        </a:p>
      </dgm:t>
    </dgm:pt>
    <dgm:pt modelId="{94374347-C4BF-4693-86C1-5F256272F3FA}" type="parTrans" cxnId="{8EEB918F-1B26-477E-954C-D697FDE3B1C7}">
      <dgm:prSet/>
      <dgm:spPr/>
      <dgm:t>
        <a:bodyPr/>
        <a:lstStyle/>
        <a:p>
          <a:endParaRPr lang="en-US"/>
        </a:p>
      </dgm:t>
    </dgm:pt>
    <dgm:pt modelId="{CC40B118-D4F0-4A22-8760-C7BFB14216C7}" type="sibTrans" cxnId="{8EEB918F-1B26-477E-954C-D697FDE3B1C7}">
      <dgm:prSet/>
      <dgm:spPr/>
      <dgm:t>
        <a:bodyPr/>
        <a:lstStyle/>
        <a:p>
          <a:endParaRPr lang="en-US"/>
        </a:p>
      </dgm:t>
    </dgm:pt>
    <dgm:pt modelId="{F9345C5E-7D38-430B-BBB0-900C7AB0B0E3}">
      <dgm:prSet/>
      <dgm:spPr/>
      <dgm:t>
        <a:bodyPr/>
        <a:lstStyle/>
        <a:p>
          <a:r>
            <a:rPr lang="en-US" b="0" i="0"/>
            <a:t>Görsel arayüzünü pencereler olarak adlandırılan (Forms) oluşturmaktadır. </a:t>
          </a:r>
          <a:endParaRPr lang="en-US"/>
        </a:p>
      </dgm:t>
    </dgm:pt>
    <dgm:pt modelId="{9913AE96-9D3E-4275-BF79-CB7FD3EFDA45}" type="parTrans" cxnId="{26A89A6F-2C6B-4C73-B504-8709EE277CE7}">
      <dgm:prSet/>
      <dgm:spPr/>
      <dgm:t>
        <a:bodyPr/>
        <a:lstStyle/>
        <a:p>
          <a:endParaRPr lang="en-US"/>
        </a:p>
      </dgm:t>
    </dgm:pt>
    <dgm:pt modelId="{2D57CFD9-5363-48FD-90BA-F47BD41034A6}" type="sibTrans" cxnId="{26A89A6F-2C6B-4C73-B504-8709EE277CE7}">
      <dgm:prSet/>
      <dgm:spPr/>
      <dgm:t>
        <a:bodyPr/>
        <a:lstStyle/>
        <a:p>
          <a:endParaRPr lang="en-US"/>
        </a:p>
      </dgm:t>
    </dgm:pt>
    <dgm:pt modelId="{065460B4-9D62-49D1-A6F6-2377D36B905A}">
      <dgm:prSet/>
      <dgm:spPr/>
      <dgm:t>
        <a:bodyPr/>
        <a:lstStyle/>
        <a:p>
          <a:r>
            <a:rPr lang="en-US" b="0" i="0" dirty="0" err="1"/>
            <a:t>Standart</a:t>
          </a:r>
          <a:r>
            <a:rPr lang="en-US" b="0" i="0" dirty="0"/>
            <a:t> </a:t>
          </a:r>
          <a:r>
            <a:rPr lang="en-US" b="0" i="0" dirty="0" err="1"/>
            <a:t>grafik</a:t>
          </a:r>
          <a:r>
            <a:rPr lang="en-US" b="0" i="0" dirty="0"/>
            <a:t> </a:t>
          </a:r>
          <a:r>
            <a:rPr lang="en-US" b="0" i="0" dirty="0" err="1"/>
            <a:t>şablonları</a:t>
          </a:r>
          <a:r>
            <a:rPr lang="en-US" b="0" i="0" dirty="0"/>
            <a:t> </a:t>
          </a:r>
          <a:r>
            <a:rPr lang="en-US" b="0" i="0" dirty="0" err="1"/>
            <a:t>içermektedir</a:t>
          </a:r>
          <a:r>
            <a:rPr lang="en-US" b="0" i="0" dirty="0"/>
            <a:t>. (Label, </a:t>
          </a:r>
          <a:r>
            <a:rPr lang="en-US" b="0" i="0" dirty="0" err="1"/>
            <a:t>TextBox</a:t>
          </a:r>
          <a:r>
            <a:rPr lang="en-US" b="0" i="0" dirty="0"/>
            <a:t>, Button </a:t>
          </a:r>
          <a:r>
            <a:rPr lang="en-US" b="0" i="0" dirty="0" err="1"/>
            <a:t>gibi</a:t>
          </a:r>
          <a:r>
            <a:rPr lang="en-US" b="0" i="0" dirty="0"/>
            <a:t>)</a:t>
          </a:r>
          <a:endParaRPr lang="en-US" dirty="0"/>
        </a:p>
      </dgm:t>
    </dgm:pt>
    <dgm:pt modelId="{CA4AC7AF-AA26-454C-8F82-0835D24A4605}" type="parTrans" cxnId="{8F6F5CC6-A6EB-46F1-8672-FFB659CD1A56}">
      <dgm:prSet/>
      <dgm:spPr/>
      <dgm:t>
        <a:bodyPr/>
        <a:lstStyle/>
        <a:p>
          <a:endParaRPr lang="en-US"/>
        </a:p>
      </dgm:t>
    </dgm:pt>
    <dgm:pt modelId="{0E293939-1088-4FA5-978C-274551A7DF59}" type="sibTrans" cxnId="{8F6F5CC6-A6EB-46F1-8672-FFB659CD1A56}">
      <dgm:prSet/>
      <dgm:spPr/>
      <dgm:t>
        <a:bodyPr/>
        <a:lstStyle/>
        <a:p>
          <a:endParaRPr lang="en-US"/>
        </a:p>
      </dgm:t>
    </dgm:pt>
    <dgm:pt modelId="{47611C50-ADB7-4A4A-933B-D5205BDCA580}" type="pres">
      <dgm:prSet presAssocID="{FD600E7F-E556-4A99-B69A-2190F4C31860}" presName="root" presStyleCnt="0">
        <dgm:presLayoutVars>
          <dgm:dir/>
          <dgm:resizeHandles val="exact"/>
        </dgm:presLayoutVars>
      </dgm:prSet>
      <dgm:spPr/>
    </dgm:pt>
    <dgm:pt modelId="{79B666D0-3FDA-44DF-9BDC-7D8E195E3A6B}" type="pres">
      <dgm:prSet presAssocID="{125A0A25-B64A-48C6-8168-07F7644786D9}" presName="compNode" presStyleCnt="0"/>
      <dgm:spPr/>
    </dgm:pt>
    <dgm:pt modelId="{B3D752C0-278B-40C8-9FFB-BEAE64412C4D}" type="pres">
      <dgm:prSet presAssocID="{125A0A25-B64A-48C6-8168-07F7644786D9}" presName="bgRect" presStyleLbl="bgShp" presStyleIdx="0" presStyleCnt="3"/>
      <dgm:spPr/>
    </dgm:pt>
    <dgm:pt modelId="{14CF8B63-34EA-4534-8E65-BF8F6EF0B20A}" type="pres">
      <dgm:prSet presAssocID="{125A0A25-B64A-48C6-8168-07F7644786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DACC173-FF70-4822-8A05-7B8E0F7B57C8}" type="pres">
      <dgm:prSet presAssocID="{125A0A25-B64A-48C6-8168-07F7644786D9}" presName="spaceRect" presStyleCnt="0"/>
      <dgm:spPr/>
    </dgm:pt>
    <dgm:pt modelId="{FE201B50-B7C2-4232-A931-2A33057D5DE6}" type="pres">
      <dgm:prSet presAssocID="{125A0A25-B64A-48C6-8168-07F7644786D9}" presName="parTx" presStyleLbl="revTx" presStyleIdx="0" presStyleCnt="3">
        <dgm:presLayoutVars>
          <dgm:chMax val="0"/>
          <dgm:chPref val="0"/>
        </dgm:presLayoutVars>
      </dgm:prSet>
      <dgm:spPr/>
    </dgm:pt>
    <dgm:pt modelId="{D409E8C7-C8A4-418E-9601-0F31F9DEFCBF}" type="pres">
      <dgm:prSet presAssocID="{CC40B118-D4F0-4A22-8760-C7BFB14216C7}" presName="sibTrans" presStyleCnt="0"/>
      <dgm:spPr/>
    </dgm:pt>
    <dgm:pt modelId="{36C0D936-9159-40F9-A0F6-B59570A6C51B}" type="pres">
      <dgm:prSet presAssocID="{F9345C5E-7D38-430B-BBB0-900C7AB0B0E3}" presName="compNode" presStyleCnt="0"/>
      <dgm:spPr/>
    </dgm:pt>
    <dgm:pt modelId="{84A6C6DC-24A3-4170-A8AF-1C5D3430B1E1}" type="pres">
      <dgm:prSet presAssocID="{F9345C5E-7D38-430B-BBB0-900C7AB0B0E3}" presName="bgRect" presStyleLbl="bgShp" presStyleIdx="1" presStyleCnt="3"/>
      <dgm:spPr/>
    </dgm:pt>
    <dgm:pt modelId="{923ACFD7-22C6-4989-8A81-792A12C1A26D}" type="pres">
      <dgm:prSet presAssocID="{F9345C5E-7D38-430B-BBB0-900C7AB0B0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468C85B-D0A1-4AF2-98D2-7CCB29814CCF}" type="pres">
      <dgm:prSet presAssocID="{F9345C5E-7D38-430B-BBB0-900C7AB0B0E3}" presName="spaceRect" presStyleCnt="0"/>
      <dgm:spPr/>
    </dgm:pt>
    <dgm:pt modelId="{CF563389-297A-4E89-AA70-4BC616E1D4E2}" type="pres">
      <dgm:prSet presAssocID="{F9345C5E-7D38-430B-BBB0-900C7AB0B0E3}" presName="parTx" presStyleLbl="revTx" presStyleIdx="1" presStyleCnt="3">
        <dgm:presLayoutVars>
          <dgm:chMax val="0"/>
          <dgm:chPref val="0"/>
        </dgm:presLayoutVars>
      </dgm:prSet>
      <dgm:spPr/>
    </dgm:pt>
    <dgm:pt modelId="{8E83C44D-C643-4927-8685-2996A81B6A84}" type="pres">
      <dgm:prSet presAssocID="{2D57CFD9-5363-48FD-90BA-F47BD41034A6}" presName="sibTrans" presStyleCnt="0"/>
      <dgm:spPr/>
    </dgm:pt>
    <dgm:pt modelId="{EF4E8BC4-B612-458D-9118-B3BFE9E1B396}" type="pres">
      <dgm:prSet presAssocID="{065460B4-9D62-49D1-A6F6-2377D36B905A}" presName="compNode" presStyleCnt="0"/>
      <dgm:spPr/>
    </dgm:pt>
    <dgm:pt modelId="{FFAB64FD-C8D5-40BB-A7C2-F887E0F3983B}" type="pres">
      <dgm:prSet presAssocID="{065460B4-9D62-49D1-A6F6-2377D36B905A}" presName="bgRect" presStyleLbl="bgShp" presStyleIdx="2" presStyleCnt="3"/>
      <dgm:spPr/>
    </dgm:pt>
    <dgm:pt modelId="{B89DBC20-0BA9-4894-8F81-E0DFEC5EB3D6}" type="pres">
      <dgm:prSet presAssocID="{065460B4-9D62-49D1-A6F6-2377D36B90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439DA1EF-9BCC-4480-BEFB-9BFF6EDC1C38}" type="pres">
      <dgm:prSet presAssocID="{065460B4-9D62-49D1-A6F6-2377D36B905A}" presName="spaceRect" presStyleCnt="0"/>
      <dgm:spPr/>
    </dgm:pt>
    <dgm:pt modelId="{44BEE8DE-A860-42C8-A5B4-299BD98546D9}" type="pres">
      <dgm:prSet presAssocID="{065460B4-9D62-49D1-A6F6-2377D36B90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6A89A6F-2C6B-4C73-B504-8709EE277CE7}" srcId="{FD600E7F-E556-4A99-B69A-2190F4C31860}" destId="{F9345C5E-7D38-430B-BBB0-900C7AB0B0E3}" srcOrd="1" destOrd="0" parTransId="{9913AE96-9D3E-4275-BF79-CB7FD3EFDA45}" sibTransId="{2D57CFD9-5363-48FD-90BA-F47BD41034A6}"/>
    <dgm:cxn modelId="{92B2107C-4505-4746-A807-9E1E3B4609AA}" type="presOf" srcId="{065460B4-9D62-49D1-A6F6-2377D36B905A}" destId="{44BEE8DE-A860-42C8-A5B4-299BD98546D9}" srcOrd="0" destOrd="0" presId="urn:microsoft.com/office/officeart/2018/2/layout/IconVerticalSolidList"/>
    <dgm:cxn modelId="{1BEB658A-3F3A-46A1-AB86-A26D4942F633}" type="presOf" srcId="{FD600E7F-E556-4A99-B69A-2190F4C31860}" destId="{47611C50-ADB7-4A4A-933B-D5205BDCA580}" srcOrd="0" destOrd="0" presId="urn:microsoft.com/office/officeart/2018/2/layout/IconVerticalSolidList"/>
    <dgm:cxn modelId="{8EEB918F-1B26-477E-954C-D697FDE3B1C7}" srcId="{FD600E7F-E556-4A99-B69A-2190F4C31860}" destId="{125A0A25-B64A-48C6-8168-07F7644786D9}" srcOrd="0" destOrd="0" parTransId="{94374347-C4BF-4693-86C1-5F256272F3FA}" sibTransId="{CC40B118-D4F0-4A22-8760-C7BFB14216C7}"/>
    <dgm:cxn modelId="{FA8973A9-4846-4982-9E28-CCF224498636}" type="presOf" srcId="{125A0A25-B64A-48C6-8168-07F7644786D9}" destId="{FE201B50-B7C2-4232-A931-2A33057D5DE6}" srcOrd="0" destOrd="0" presId="urn:microsoft.com/office/officeart/2018/2/layout/IconVerticalSolidList"/>
    <dgm:cxn modelId="{05055BAE-0058-421D-8CCC-662C48732820}" type="presOf" srcId="{F9345C5E-7D38-430B-BBB0-900C7AB0B0E3}" destId="{CF563389-297A-4E89-AA70-4BC616E1D4E2}" srcOrd="0" destOrd="0" presId="urn:microsoft.com/office/officeart/2018/2/layout/IconVerticalSolidList"/>
    <dgm:cxn modelId="{8F6F5CC6-A6EB-46F1-8672-FFB659CD1A56}" srcId="{FD600E7F-E556-4A99-B69A-2190F4C31860}" destId="{065460B4-9D62-49D1-A6F6-2377D36B905A}" srcOrd="2" destOrd="0" parTransId="{CA4AC7AF-AA26-454C-8F82-0835D24A4605}" sibTransId="{0E293939-1088-4FA5-978C-274551A7DF59}"/>
    <dgm:cxn modelId="{F337FD55-0A75-42FB-937A-31250BC1F386}" type="presParOf" srcId="{47611C50-ADB7-4A4A-933B-D5205BDCA580}" destId="{79B666D0-3FDA-44DF-9BDC-7D8E195E3A6B}" srcOrd="0" destOrd="0" presId="urn:microsoft.com/office/officeart/2018/2/layout/IconVerticalSolidList"/>
    <dgm:cxn modelId="{0A237E31-5D7D-4636-8CFE-F8B02A11CE6F}" type="presParOf" srcId="{79B666D0-3FDA-44DF-9BDC-7D8E195E3A6B}" destId="{B3D752C0-278B-40C8-9FFB-BEAE64412C4D}" srcOrd="0" destOrd="0" presId="urn:microsoft.com/office/officeart/2018/2/layout/IconVerticalSolidList"/>
    <dgm:cxn modelId="{C5CB2B28-AE52-4E40-A919-2353F39BC3EE}" type="presParOf" srcId="{79B666D0-3FDA-44DF-9BDC-7D8E195E3A6B}" destId="{14CF8B63-34EA-4534-8E65-BF8F6EF0B20A}" srcOrd="1" destOrd="0" presId="urn:microsoft.com/office/officeart/2018/2/layout/IconVerticalSolidList"/>
    <dgm:cxn modelId="{10A8F492-E2FE-40CE-87FA-3A354D34B94A}" type="presParOf" srcId="{79B666D0-3FDA-44DF-9BDC-7D8E195E3A6B}" destId="{BDACC173-FF70-4822-8A05-7B8E0F7B57C8}" srcOrd="2" destOrd="0" presId="urn:microsoft.com/office/officeart/2018/2/layout/IconVerticalSolidList"/>
    <dgm:cxn modelId="{62070C2D-8B7D-4614-8760-8329197310B1}" type="presParOf" srcId="{79B666D0-3FDA-44DF-9BDC-7D8E195E3A6B}" destId="{FE201B50-B7C2-4232-A931-2A33057D5DE6}" srcOrd="3" destOrd="0" presId="urn:microsoft.com/office/officeart/2018/2/layout/IconVerticalSolidList"/>
    <dgm:cxn modelId="{BA7F1A46-AA19-44D8-B9FC-13470DD10DFB}" type="presParOf" srcId="{47611C50-ADB7-4A4A-933B-D5205BDCA580}" destId="{D409E8C7-C8A4-418E-9601-0F31F9DEFCBF}" srcOrd="1" destOrd="0" presId="urn:microsoft.com/office/officeart/2018/2/layout/IconVerticalSolidList"/>
    <dgm:cxn modelId="{71DD80F3-7B3A-4CBE-A908-20BF058AC168}" type="presParOf" srcId="{47611C50-ADB7-4A4A-933B-D5205BDCA580}" destId="{36C0D936-9159-40F9-A0F6-B59570A6C51B}" srcOrd="2" destOrd="0" presId="urn:microsoft.com/office/officeart/2018/2/layout/IconVerticalSolidList"/>
    <dgm:cxn modelId="{EC7B1164-6D9A-4F1C-9564-DC3E379D8651}" type="presParOf" srcId="{36C0D936-9159-40F9-A0F6-B59570A6C51B}" destId="{84A6C6DC-24A3-4170-A8AF-1C5D3430B1E1}" srcOrd="0" destOrd="0" presId="urn:microsoft.com/office/officeart/2018/2/layout/IconVerticalSolidList"/>
    <dgm:cxn modelId="{266AB676-C47D-48AC-AE6C-3F80A50DF366}" type="presParOf" srcId="{36C0D936-9159-40F9-A0F6-B59570A6C51B}" destId="{923ACFD7-22C6-4989-8A81-792A12C1A26D}" srcOrd="1" destOrd="0" presId="urn:microsoft.com/office/officeart/2018/2/layout/IconVerticalSolidList"/>
    <dgm:cxn modelId="{B394B25E-C1A4-4DF8-9B9D-366975487D30}" type="presParOf" srcId="{36C0D936-9159-40F9-A0F6-B59570A6C51B}" destId="{E468C85B-D0A1-4AF2-98D2-7CCB29814CCF}" srcOrd="2" destOrd="0" presId="urn:microsoft.com/office/officeart/2018/2/layout/IconVerticalSolidList"/>
    <dgm:cxn modelId="{BF5E242A-F163-40A5-BCB8-4D7C3558C48B}" type="presParOf" srcId="{36C0D936-9159-40F9-A0F6-B59570A6C51B}" destId="{CF563389-297A-4E89-AA70-4BC616E1D4E2}" srcOrd="3" destOrd="0" presId="urn:microsoft.com/office/officeart/2018/2/layout/IconVerticalSolidList"/>
    <dgm:cxn modelId="{05155AD5-A960-416E-955F-ED4F8AA197E4}" type="presParOf" srcId="{47611C50-ADB7-4A4A-933B-D5205BDCA580}" destId="{8E83C44D-C643-4927-8685-2996A81B6A84}" srcOrd="3" destOrd="0" presId="urn:microsoft.com/office/officeart/2018/2/layout/IconVerticalSolidList"/>
    <dgm:cxn modelId="{77799286-34DF-463E-AE1E-E959168F8752}" type="presParOf" srcId="{47611C50-ADB7-4A4A-933B-D5205BDCA580}" destId="{EF4E8BC4-B612-458D-9118-B3BFE9E1B396}" srcOrd="4" destOrd="0" presId="urn:microsoft.com/office/officeart/2018/2/layout/IconVerticalSolidList"/>
    <dgm:cxn modelId="{983945B5-1468-4A47-8B08-44456BAC1E78}" type="presParOf" srcId="{EF4E8BC4-B612-458D-9118-B3BFE9E1B396}" destId="{FFAB64FD-C8D5-40BB-A7C2-F887E0F3983B}" srcOrd="0" destOrd="0" presId="urn:microsoft.com/office/officeart/2018/2/layout/IconVerticalSolidList"/>
    <dgm:cxn modelId="{E8C837EC-C242-4777-82CD-850F9D1F7244}" type="presParOf" srcId="{EF4E8BC4-B612-458D-9118-B3BFE9E1B396}" destId="{B89DBC20-0BA9-4894-8F81-E0DFEC5EB3D6}" srcOrd="1" destOrd="0" presId="urn:microsoft.com/office/officeart/2018/2/layout/IconVerticalSolidList"/>
    <dgm:cxn modelId="{E6AC034F-5862-41AF-8B19-8B6D73D31767}" type="presParOf" srcId="{EF4E8BC4-B612-458D-9118-B3BFE9E1B396}" destId="{439DA1EF-9BCC-4480-BEFB-9BFF6EDC1C38}" srcOrd="2" destOrd="0" presId="urn:microsoft.com/office/officeart/2018/2/layout/IconVerticalSolidList"/>
    <dgm:cxn modelId="{9B780D3D-CE18-474D-AD66-800D9996100E}" type="presParOf" srcId="{EF4E8BC4-B612-458D-9118-B3BFE9E1B396}" destId="{44BEE8DE-A860-42C8-A5B4-299BD98546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8756E-691C-49C9-991C-19FF3F193646}">
      <dsp:nvSpPr>
        <dsp:cNvPr id="0" name=""/>
        <dsp:cNvSpPr/>
      </dsp:nvSpPr>
      <dsp:spPr>
        <a:xfrm>
          <a:off x="0" y="57601"/>
          <a:ext cx="9882014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Türkçe</a:t>
          </a:r>
          <a:r>
            <a:rPr lang="en-US" sz="2100" kern="1200" dirty="0"/>
            <a:t> </a:t>
          </a:r>
          <a:r>
            <a:rPr lang="en-US" sz="2100" kern="1200" dirty="0" err="1"/>
            <a:t>karakter</a:t>
          </a:r>
          <a:r>
            <a:rPr lang="en-US" sz="2100" kern="1200" dirty="0"/>
            <a:t> </a:t>
          </a:r>
          <a:r>
            <a:rPr lang="en-US" sz="2100" kern="1200" dirty="0" err="1"/>
            <a:t>içermemeli</a:t>
          </a:r>
          <a:r>
            <a:rPr lang="en-US" sz="2100" kern="1200" dirty="0"/>
            <a:t>.</a:t>
          </a:r>
        </a:p>
      </dsp:txBody>
      <dsp:txXfrm>
        <a:off x="24588" y="82189"/>
        <a:ext cx="9832838" cy="454509"/>
      </dsp:txXfrm>
    </dsp:sp>
    <dsp:sp modelId="{A176A781-DC6F-4C5E-B62F-B937A9EFC5D2}">
      <dsp:nvSpPr>
        <dsp:cNvPr id="0" name=""/>
        <dsp:cNvSpPr/>
      </dsp:nvSpPr>
      <dsp:spPr>
        <a:xfrm>
          <a:off x="0" y="621766"/>
          <a:ext cx="9882014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Noktalama işareti içermemeli (_ hariç).</a:t>
          </a:r>
        </a:p>
      </dsp:txBody>
      <dsp:txXfrm>
        <a:off x="24588" y="646354"/>
        <a:ext cx="9832838" cy="454509"/>
      </dsp:txXfrm>
    </dsp:sp>
    <dsp:sp modelId="{AF17C734-E9D8-4CAD-A1DE-6644FE6427A3}">
      <dsp:nvSpPr>
        <dsp:cNvPr id="0" name=""/>
        <dsp:cNvSpPr/>
      </dsp:nvSpPr>
      <dsp:spPr>
        <a:xfrm>
          <a:off x="0" y="1185931"/>
          <a:ext cx="9882014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Boşluk içermemeli.</a:t>
          </a:r>
        </a:p>
      </dsp:txBody>
      <dsp:txXfrm>
        <a:off x="24588" y="1210519"/>
        <a:ext cx="9832838" cy="454509"/>
      </dsp:txXfrm>
    </dsp:sp>
    <dsp:sp modelId="{3501622A-0D27-46C1-9246-309DE8561AEE}">
      <dsp:nvSpPr>
        <dsp:cNvPr id="0" name=""/>
        <dsp:cNvSpPr/>
      </dsp:nvSpPr>
      <dsp:spPr>
        <a:xfrm>
          <a:off x="0" y="1750096"/>
          <a:ext cx="9882014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Keyword içermemeli (int, string gibi).</a:t>
          </a:r>
        </a:p>
      </dsp:txBody>
      <dsp:txXfrm>
        <a:off x="24588" y="1774684"/>
        <a:ext cx="9832838" cy="454509"/>
      </dsp:txXfrm>
    </dsp:sp>
    <dsp:sp modelId="{064401A2-9E6B-4D2A-95DF-1FA53906C5C9}">
      <dsp:nvSpPr>
        <dsp:cNvPr id="0" name=""/>
        <dsp:cNvSpPr/>
      </dsp:nvSpPr>
      <dsp:spPr>
        <a:xfrm>
          <a:off x="0" y="2314261"/>
          <a:ext cx="9882014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Sayı</a:t>
          </a:r>
          <a:r>
            <a:rPr lang="en-US" sz="2100" kern="1200" dirty="0"/>
            <a:t> </a:t>
          </a:r>
          <a:r>
            <a:rPr lang="en-US" sz="2100" kern="1200" dirty="0" err="1"/>
            <a:t>ile</a:t>
          </a:r>
          <a:r>
            <a:rPr lang="en-US" sz="2100" kern="1200" dirty="0"/>
            <a:t> </a:t>
          </a:r>
          <a:r>
            <a:rPr lang="en-US" sz="2100" kern="1200" dirty="0" err="1"/>
            <a:t>başlamamalı</a:t>
          </a:r>
          <a:r>
            <a:rPr lang="en-US" sz="2100" kern="1200" dirty="0"/>
            <a:t>.</a:t>
          </a:r>
        </a:p>
      </dsp:txBody>
      <dsp:txXfrm>
        <a:off x="24588" y="2338849"/>
        <a:ext cx="9832838" cy="454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752C0-278B-40C8-9FFB-BEAE64412C4D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CF8B63-34EA-4534-8E65-BF8F6EF0B20A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01B50-B7C2-4232-A931-2A33057D5DE6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Windows tabanlı işletim sistemlerinde kullanılan ilk arayüzdür. </a:t>
          </a:r>
          <a:endParaRPr lang="en-US" sz="2300" kern="1200"/>
        </a:p>
      </dsp:txBody>
      <dsp:txXfrm>
        <a:off x="1730984" y="640"/>
        <a:ext cx="4660290" cy="1498687"/>
      </dsp:txXfrm>
    </dsp:sp>
    <dsp:sp modelId="{84A6C6DC-24A3-4170-A8AF-1C5D3430B1E1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ACFD7-22C6-4989-8A81-792A12C1A26D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63389-297A-4E89-AA70-4BC616E1D4E2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Görsel arayüzünü pencereler olarak adlandırılan (Forms) oluşturmaktadır. </a:t>
          </a:r>
          <a:endParaRPr lang="en-US" sz="2300" kern="1200"/>
        </a:p>
      </dsp:txBody>
      <dsp:txXfrm>
        <a:off x="1730984" y="1873999"/>
        <a:ext cx="4660290" cy="1498687"/>
      </dsp:txXfrm>
    </dsp:sp>
    <dsp:sp modelId="{FFAB64FD-C8D5-40BB-A7C2-F887E0F3983B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DBC20-0BA9-4894-8F81-E0DFEC5EB3D6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EE8DE-A860-42C8-A5B4-299BD98546D9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 err="1"/>
            <a:t>Standart</a:t>
          </a:r>
          <a:r>
            <a:rPr lang="en-US" sz="2300" b="0" i="0" kern="1200" dirty="0"/>
            <a:t> </a:t>
          </a:r>
          <a:r>
            <a:rPr lang="en-US" sz="2300" b="0" i="0" kern="1200" dirty="0" err="1"/>
            <a:t>grafik</a:t>
          </a:r>
          <a:r>
            <a:rPr lang="en-US" sz="2300" b="0" i="0" kern="1200" dirty="0"/>
            <a:t> </a:t>
          </a:r>
          <a:r>
            <a:rPr lang="en-US" sz="2300" b="0" i="0" kern="1200" dirty="0" err="1"/>
            <a:t>şablonları</a:t>
          </a:r>
          <a:r>
            <a:rPr lang="en-US" sz="2300" b="0" i="0" kern="1200" dirty="0"/>
            <a:t> </a:t>
          </a:r>
          <a:r>
            <a:rPr lang="en-US" sz="2300" b="0" i="0" kern="1200" dirty="0" err="1"/>
            <a:t>içermektedir</a:t>
          </a:r>
          <a:r>
            <a:rPr lang="en-US" sz="2300" b="0" i="0" kern="1200" dirty="0"/>
            <a:t>. (Label, </a:t>
          </a:r>
          <a:r>
            <a:rPr lang="en-US" sz="2300" b="0" i="0" kern="1200" dirty="0" err="1"/>
            <a:t>TextBox</a:t>
          </a:r>
          <a:r>
            <a:rPr lang="en-US" sz="2300" b="0" i="0" kern="1200" dirty="0"/>
            <a:t>, Button </a:t>
          </a:r>
          <a:r>
            <a:rPr lang="en-US" sz="2300" b="0" i="0" kern="1200" dirty="0" err="1"/>
            <a:t>gibi</a:t>
          </a:r>
          <a:r>
            <a:rPr lang="en-US" sz="2300" b="0" i="0" kern="1200" dirty="0"/>
            <a:t>)</a:t>
          </a:r>
          <a:endParaRPr lang="en-US" sz="2300" kern="1200" dirty="0"/>
        </a:p>
      </dsp:txBody>
      <dsp:txXfrm>
        <a:off x="1730984" y="3747359"/>
        <a:ext cx="4660290" cy="149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DF821C4-8B4F-4889-9188-291C5EDE4FC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7269277-E66E-405E-8AB0-3F0DA41D8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3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21C4-8B4F-4889-9188-291C5EDE4FC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9277-E66E-405E-8AB0-3F0DA41D8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0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21C4-8B4F-4889-9188-291C5EDE4FC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9277-E66E-405E-8AB0-3F0DA41D8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93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21C4-8B4F-4889-9188-291C5EDE4FC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9277-E66E-405E-8AB0-3F0DA41D8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80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21C4-8B4F-4889-9188-291C5EDE4FC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9277-E66E-405E-8AB0-3F0DA41D8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1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21C4-8B4F-4889-9188-291C5EDE4FC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9277-E66E-405E-8AB0-3F0DA41D8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8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21C4-8B4F-4889-9188-291C5EDE4FC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9277-E66E-405E-8AB0-3F0DA41D8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02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DF821C4-8B4F-4889-9188-291C5EDE4FC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9277-E66E-405E-8AB0-3F0DA41D8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77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DF821C4-8B4F-4889-9188-291C5EDE4FC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9277-E66E-405E-8AB0-3F0DA41D8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3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21C4-8B4F-4889-9188-291C5EDE4FC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9277-E66E-405E-8AB0-3F0DA41D8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2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21C4-8B4F-4889-9188-291C5EDE4FC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9277-E66E-405E-8AB0-3F0DA41D8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5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21C4-8B4F-4889-9188-291C5EDE4FC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9277-E66E-405E-8AB0-3F0DA41D8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21C4-8B4F-4889-9188-291C5EDE4FC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9277-E66E-405E-8AB0-3F0DA41D8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6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21C4-8B4F-4889-9188-291C5EDE4FC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9277-E66E-405E-8AB0-3F0DA41D8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2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21C4-8B4F-4889-9188-291C5EDE4FC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9277-E66E-405E-8AB0-3F0DA41D8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4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21C4-8B4F-4889-9188-291C5EDE4FC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9277-E66E-405E-8AB0-3F0DA41D8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9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21C4-8B4F-4889-9188-291C5EDE4FC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9277-E66E-405E-8AB0-3F0DA41D8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5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DF821C4-8B4F-4889-9188-291C5EDE4FC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7269277-E66E-405E-8AB0-3F0DA41D8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4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E3FA-E2E6-AE12-BFD5-C382C79E6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PROGRAMLAMAYA GİRİŞ</a:t>
            </a:r>
          </a:p>
        </p:txBody>
      </p:sp>
    </p:spTree>
    <p:extLst>
      <p:ext uri="{BB962C8B-B14F-4D97-AF65-F5344CB8AC3E}">
        <p14:creationId xmlns:p14="http://schemas.microsoft.com/office/powerpoint/2010/main" val="381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4C36-844D-58E3-9F45-53D4114B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1EACFD-27F4-4E86-B7DD-D98E46B04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323" y="5576887"/>
            <a:ext cx="1990725" cy="8858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7CFD37-39B0-9589-814B-BBF004C05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US" dirty="0"/>
              <a:t>Bir </a:t>
            </a:r>
            <a:r>
              <a:rPr lang="en-US" dirty="0" err="1"/>
              <a:t>formda</a:t>
            </a:r>
            <a:r>
              <a:rPr lang="en-US" dirty="0"/>
              <a:t> </a:t>
            </a:r>
            <a:r>
              <a:rPr lang="en-US" dirty="0" err="1"/>
              <a:t>yönlendirme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dirty="0" err="1"/>
              <a:t>İsimlendirmesi</a:t>
            </a:r>
            <a:r>
              <a:rPr lang="en-US" dirty="0"/>
              <a:t> : </a:t>
            </a:r>
            <a:r>
              <a:rPr lang="en-US" b="1" dirty="0" err="1"/>
              <a:t>btn</a:t>
            </a:r>
            <a:r>
              <a:rPr lang="en-US" b="1" dirty="0"/>
              <a:t>…..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</a:t>
            </a:r>
            <a:r>
              <a:rPr lang="en-US" dirty="0" err="1"/>
              <a:t>Örn</a:t>
            </a:r>
            <a:r>
              <a:rPr lang="en-US" dirty="0"/>
              <a:t>. </a:t>
            </a:r>
            <a:r>
              <a:rPr lang="en-US" b="1" dirty="0" err="1"/>
              <a:t>btnKaydet</a:t>
            </a:r>
            <a:endParaRPr lang="en-US" b="1" dirty="0"/>
          </a:p>
          <a:p>
            <a:r>
              <a:rPr lang="en-US" dirty="0"/>
              <a:t>Event : Clicked</a:t>
            </a:r>
          </a:p>
          <a:p>
            <a:r>
              <a:rPr lang="en-US" dirty="0"/>
              <a:t>Clicked </a:t>
            </a:r>
            <a:r>
              <a:rPr lang="en-US" dirty="0" err="1"/>
              <a:t>nerede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? </a:t>
            </a:r>
            <a:r>
              <a:rPr lang="en-US" dirty="0" err="1"/>
              <a:t>Kullanıcıdan</a:t>
            </a:r>
            <a:r>
              <a:rPr lang="en-US" dirty="0"/>
              <a:t> </a:t>
            </a:r>
            <a:r>
              <a:rPr lang="en-US" dirty="0" err="1"/>
              <a:t>alınan</a:t>
            </a:r>
            <a:r>
              <a:rPr lang="en-US" dirty="0"/>
              <a:t> </a:t>
            </a:r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kaydetmek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43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B0EA-423D-0EDA-FCD7-0E0B4C15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633C-650E-8438-6435-70D2F5586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3304514"/>
            <a:ext cx="7002217" cy="2715285"/>
          </a:xfrm>
        </p:spPr>
        <p:txBody>
          <a:bodyPr/>
          <a:lstStyle/>
          <a:p>
            <a:r>
              <a:rPr lang="en-US" dirty="0" err="1"/>
              <a:t>Şablon</a:t>
            </a:r>
            <a:r>
              <a:rPr lang="en-US" dirty="0"/>
              <a:t> (component)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sağa</a:t>
            </a:r>
            <a:r>
              <a:rPr lang="en-US" dirty="0"/>
              <a:t> </a:t>
            </a:r>
            <a:r>
              <a:rPr lang="en-US" dirty="0" err="1"/>
              <a:t>tıklayıp</a:t>
            </a:r>
            <a:r>
              <a:rPr lang="en-US" dirty="0"/>
              <a:t> Properties (</a:t>
            </a:r>
            <a:r>
              <a:rPr lang="en-US" dirty="0" err="1"/>
              <a:t>Özellikler</a:t>
            </a:r>
            <a:r>
              <a:rPr lang="en-US" dirty="0"/>
              <a:t>) </a:t>
            </a:r>
            <a:r>
              <a:rPr lang="en-US" dirty="0" err="1"/>
              <a:t>seçilerek</a:t>
            </a:r>
            <a:r>
              <a:rPr lang="en-US" dirty="0"/>
              <a:t> </a:t>
            </a:r>
            <a:r>
              <a:rPr lang="en-US" dirty="0" err="1"/>
              <a:t>açılmaktadır</a:t>
            </a:r>
            <a:r>
              <a:rPr lang="en-US" dirty="0"/>
              <a:t>.</a:t>
            </a:r>
          </a:p>
          <a:p>
            <a:r>
              <a:rPr lang="en-US" dirty="0" err="1"/>
              <a:t>Componentlerin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olaylarını</a:t>
            </a:r>
            <a:r>
              <a:rPr lang="en-US" dirty="0"/>
              <a:t> </a:t>
            </a:r>
            <a:r>
              <a:rPr lang="en-US" dirty="0" err="1"/>
              <a:t>göstermektedir</a:t>
            </a:r>
            <a:r>
              <a:rPr lang="en-US" dirty="0"/>
              <a:t>.</a:t>
            </a:r>
          </a:p>
          <a:p>
            <a:r>
              <a:rPr lang="en-US" dirty="0"/>
              <a:t>Name (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isimlendirme</a:t>
            </a:r>
            <a:r>
              <a:rPr lang="en-US" dirty="0"/>
              <a:t>) </a:t>
            </a:r>
            <a:r>
              <a:rPr lang="en-US" dirty="0" err="1"/>
              <a:t>ataması</a:t>
            </a:r>
            <a:r>
              <a:rPr lang="en-US" dirty="0"/>
              <a:t>, </a:t>
            </a:r>
            <a:r>
              <a:rPr lang="en-US" dirty="0" err="1"/>
              <a:t>eventları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text </a:t>
            </a:r>
            <a:r>
              <a:rPr lang="en-US" dirty="0" err="1"/>
              <a:t>ataması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kısımdan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</a:t>
            </a:r>
          </a:p>
          <a:p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B6AB8-53E0-4FA6-651C-D15A683EE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367" y="219984"/>
            <a:ext cx="2085006" cy="645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21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BE07-EE4B-F698-0C4D-EEF2CBA1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Forms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4BF85-72FB-416E-637E-5BC7513C7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Program.cs</a:t>
            </a:r>
            <a:endParaRPr lang="en-US" b="1" dirty="0"/>
          </a:p>
          <a:p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çalıştığında</a:t>
            </a:r>
            <a:r>
              <a:rPr lang="en-US" dirty="0"/>
              <a:t> ilk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sayfasıdır</a:t>
            </a:r>
            <a:r>
              <a:rPr lang="en-US" dirty="0"/>
              <a:t>. Program </a:t>
            </a:r>
            <a:r>
              <a:rPr lang="en-US" dirty="0" err="1"/>
              <a:t>açılmadan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ilk </a:t>
            </a:r>
            <a:r>
              <a:rPr lang="en-US" dirty="0" err="1"/>
              <a:t>işlenen</a:t>
            </a:r>
            <a:r>
              <a:rPr lang="en-US" dirty="0"/>
              <a:t> </a:t>
            </a:r>
            <a:r>
              <a:rPr lang="en-US" dirty="0" err="1"/>
              <a:t>komutların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sayfadır</a:t>
            </a:r>
            <a:r>
              <a:rPr lang="en-US" dirty="0"/>
              <a:t>.</a:t>
            </a:r>
          </a:p>
          <a:p>
            <a:r>
              <a:rPr lang="en-US" dirty="0" err="1"/>
              <a:t>Projemizde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formlar</a:t>
            </a:r>
            <a:r>
              <a:rPr lang="en-US" dirty="0"/>
              <a:t> </a:t>
            </a:r>
            <a:r>
              <a:rPr lang="en-US" dirty="0" err="1"/>
              <a:t>bulunduğunu</a:t>
            </a:r>
            <a:r>
              <a:rPr lang="en-US" dirty="0"/>
              <a:t> </a:t>
            </a:r>
            <a:r>
              <a:rPr lang="en-US" dirty="0" err="1"/>
              <a:t>varsayalım</a:t>
            </a:r>
            <a:r>
              <a:rPr lang="en-US" dirty="0"/>
              <a:t>. A </a:t>
            </a:r>
            <a:r>
              <a:rPr lang="en-US" dirty="0" err="1"/>
              <a:t>ve</a:t>
            </a:r>
            <a:r>
              <a:rPr lang="en-US" dirty="0"/>
              <a:t> B </a:t>
            </a:r>
            <a:r>
              <a:rPr lang="en-US" dirty="0" err="1"/>
              <a:t>formları</a:t>
            </a:r>
            <a:r>
              <a:rPr lang="en-US" dirty="0"/>
              <a:t>. Program </a:t>
            </a:r>
            <a:r>
              <a:rPr lang="en-US" dirty="0" err="1"/>
              <a:t>başladığında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A </a:t>
            </a:r>
            <a:r>
              <a:rPr lang="en-US" dirty="0" err="1"/>
              <a:t>formunun</a:t>
            </a:r>
            <a:r>
              <a:rPr lang="en-US" dirty="0"/>
              <a:t> </a:t>
            </a:r>
            <a:r>
              <a:rPr lang="en-US" dirty="0" err="1"/>
              <a:t>başlamasını</a:t>
            </a:r>
            <a:r>
              <a:rPr lang="en-US" dirty="0"/>
              <a:t> </a:t>
            </a:r>
            <a:r>
              <a:rPr lang="en-US" dirty="0" err="1"/>
              <a:t>istiyorsak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kısmında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 err="1"/>
              <a:t>Application.Run</a:t>
            </a:r>
            <a:r>
              <a:rPr lang="en-US" b="1" dirty="0"/>
              <a:t>(new </a:t>
            </a:r>
            <a:r>
              <a:rPr lang="en-US" b="1" dirty="0" err="1"/>
              <a:t>AFormu</a:t>
            </a:r>
            <a:r>
              <a:rPr lang="en-US" b="1" dirty="0"/>
              <a:t>()); </a:t>
            </a:r>
          </a:p>
          <a:p>
            <a:pPr marL="0" indent="0">
              <a:buNone/>
            </a:pP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tanımlamasını</a:t>
            </a:r>
            <a:r>
              <a:rPr lang="en-US" dirty="0"/>
              <a:t> </a:t>
            </a:r>
            <a:r>
              <a:rPr lang="en-US" dirty="0" err="1"/>
              <a:t>yapmamız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1515E-A916-1503-96A9-658E16427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133" y="4419698"/>
            <a:ext cx="5376015" cy="243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0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5E7D-D945-E4B5-ABBB-487267B4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Form.cs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456C4-4F59-A422-0BE2-5B29C899B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133878" cy="3416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Form1() </a:t>
            </a:r>
            <a:r>
              <a:rPr lang="en-US" dirty="0" err="1"/>
              <a:t>adında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bulunmaktadır</a:t>
            </a:r>
            <a:r>
              <a:rPr lang="en-US" dirty="0"/>
              <a:t>. Form ilk </a:t>
            </a:r>
            <a:r>
              <a:rPr lang="en-US" dirty="0" err="1"/>
              <a:t>açıldığında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metotdur</a:t>
            </a:r>
            <a:r>
              <a:rPr lang="en-US" dirty="0"/>
              <a:t>. </a:t>
            </a:r>
            <a:r>
              <a:rPr lang="en-US" b="1" dirty="0"/>
              <a:t>Constructor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b="1" dirty="0" err="1"/>
              <a:t>yapıcı</a:t>
            </a:r>
            <a:r>
              <a:rPr lang="en-US" b="1" dirty="0"/>
              <a:t> </a:t>
            </a:r>
            <a:r>
              <a:rPr lang="en-US" b="1" dirty="0" err="1"/>
              <a:t>metot</a:t>
            </a:r>
            <a:r>
              <a:rPr lang="en-US" b="1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adlandırılır</a:t>
            </a:r>
            <a:r>
              <a:rPr lang="en-US" dirty="0"/>
              <a:t>. </a:t>
            </a:r>
          </a:p>
          <a:p>
            <a:r>
              <a:rPr lang="en-US" dirty="0" err="1"/>
              <a:t>TextBox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tanımlanan</a:t>
            </a:r>
            <a:r>
              <a:rPr lang="en-US" dirty="0"/>
              <a:t> </a:t>
            </a:r>
            <a:r>
              <a:rPr lang="en-US" dirty="0" err="1"/>
              <a:t>TextChanged</a:t>
            </a:r>
            <a:r>
              <a:rPr lang="en-US" dirty="0"/>
              <a:t> </a:t>
            </a:r>
            <a:r>
              <a:rPr lang="en-US" dirty="0" err="1"/>
              <a:t>eventı</a:t>
            </a:r>
            <a:r>
              <a:rPr lang="en-US" dirty="0"/>
              <a:t> Form1.cs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almaktadır</a:t>
            </a:r>
            <a:r>
              <a:rPr lang="en-US" dirty="0"/>
              <a:t>. </a:t>
            </a:r>
          </a:p>
          <a:p>
            <a:r>
              <a:rPr lang="en-US" dirty="0"/>
              <a:t>Designer (</a:t>
            </a:r>
            <a:r>
              <a:rPr lang="en-US" dirty="0" err="1"/>
              <a:t>Tasarım</a:t>
            </a:r>
            <a:r>
              <a:rPr lang="en-US" dirty="0"/>
              <a:t>) </a:t>
            </a:r>
            <a:r>
              <a:rPr lang="en-US" dirty="0" err="1"/>
              <a:t>tarafında</a:t>
            </a:r>
            <a:r>
              <a:rPr lang="en-US" dirty="0"/>
              <a:t> </a:t>
            </a:r>
            <a:r>
              <a:rPr lang="en-US" dirty="0" err="1"/>
              <a:t>tanımlanan</a:t>
            </a:r>
            <a:r>
              <a:rPr lang="en-US" dirty="0"/>
              <a:t> </a:t>
            </a:r>
            <a:r>
              <a:rPr lang="en-US" dirty="0" err="1"/>
              <a:t>componentlerin</a:t>
            </a:r>
            <a:r>
              <a:rPr lang="en-US" dirty="0"/>
              <a:t> </a:t>
            </a:r>
            <a:r>
              <a:rPr lang="en-US" dirty="0" err="1"/>
              <a:t>kodlanması</a:t>
            </a:r>
            <a:r>
              <a:rPr lang="en-US" dirty="0"/>
              <a:t> Form1.cs </a:t>
            </a:r>
            <a:r>
              <a:rPr lang="en-US" dirty="0" err="1"/>
              <a:t>sayfasında</a:t>
            </a:r>
            <a:r>
              <a:rPr lang="en-US" dirty="0"/>
              <a:t> </a:t>
            </a:r>
            <a:r>
              <a:rPr lang="en-US" dirty="0" err="1"/>
              <a:t>gerçekleşir</a:t>
            </a:r>
            <a:r>
              <a:rPr lang="en-US" dirty="0"/>
              <a:t>.</a:t>
            </a:r>
          </a:p>
          <a:p>
            <a:r>
              <a:rPr lang="en-US" dirty="0" err="1"/>
              <a:t>İsimlendirmesi</a:t>
            </a:r>
            <a:r>
              <a:rPr lang="en-US" dirty="0"/>
              <a:t> : </a:t>
            </a:r>
            <a:r>
              <a:rPr lang="en-US" b="1" dirty="0" err="1"/>
              <a:t>frm</a:t>
            </a:r>
            <a:r>
              <a:rPr lang="en-US" b="1" dirty="0"/>
              <a:t>…..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Örn</a:t>
            </a:r>
            <a:r>
              <a:rPr lang="en-US" dirty="0"/>
              <a:t>. </a:t>
            </a:r>
            <a:r>
              <a:rPr lang="en-US" b="1" dirty="0" err="1"/>
              <a:t>frmHosgeldiniz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50ED2-7905-1B73-F821-240A1213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497" y="3438171"/>
            <a:ext cx="6108926" cy="341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1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4B53-BD93-6824-D807-6F147AAF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Yazılımda İsimlendirme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E6AC02-5133-2042-AC64-FEDD510D6FAB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54954" y="3144253"/>
          <a:ext cx="9882014" cy="2875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314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D48DFA-BE8D-A24A-C321-E3FC74989519}"/>
              </a:ext>
            </a:extLst>
          </p:cNvPr>
          <p:cNvSpPr txBox="1">
            <a:spLocks/>
          </p:cNvSpPr>
          <p:nvPr/>
        </p:nvSpPr>
        <p:spPr>
          <a:xfrm>
            <a:off x="1080310" y="1539811"/>
            <a:ext cx="8912776" cy="34163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err="1"/>
              <a:t>degiskenTipi</a:t>
            </a:r>
            <a:r>
              <a:rPr lang="en-US" sz="3600" b="1" dirty="0"/>
              <a:t> </a:t>
            </a:r>
            <a:r>
              <a:rPr lang="en-US" sz="3600" b="1" dirty="0" err="1"/>
              <a:t>degiskenAdi</a:t>
            </a:r>
            <a:r>
              <a:rPr lang="en-US" sz="3600" b="1" dirty="0"/>
              <a:t> ;</a:t>
            </a:r>
          </a:p>
          <a:p>
            <a:endParaRPr lang="en-US" sz="3600" b="1" dirty="0"/>
          </a:p>
          <a:p>
            <a:r>
              <a:rPr lang="en-US" sz="2400" b="1" dirty="0"/>
              <a:t>string</a:t>
            </a:r>
            <a:r>
              <a:rPr lang="en-US" sz="2400" dirty="0"/>
              <a:t> username;</a:t>
            </a:r>
          </a:p>
          <a:p>
            <a:r>
              <a:rPr lang="en-US" sz="2400" b="1" dirty="0"/>
              <a:t>string</a:t>
            </a:r>
            <a:r>
              <a:rPr lang="en-US" sz="2400" dirty="0"/>
              <a:t> name = “Fatma”;</a:t>
            </a:r>
          </a:p>
          <a:p>
            <a:r>
              <a:rPr lang="en-US" sz="2400" b="1" dirty="0"/>
              <a:t>byte</a:t>
            </a:r>
            <a:r>
              <a:rPr lang="en-US" sz="2400" dirty="0"/>
              <a:t> </a:t>
            </a:r>
            <a:r>
              <a:rPr lang="en-US" sz="2400" dirty="0" err="1"/>
              <a:t>yas</a:t>
            </a:r>
            <a:r>
              <a:rPr lang="en-US" sz="2400" dirty="0"/>
              <a:t> = 56;</a:t>
            </a:r>
          </a:p>
          <a:p>
            <a:r>
              <a:rPr lang="en-US" sz="2400" b="1" dirty="0"/>
              <a:t>char </a:t>
            </a:r>
            <a:r>
              <a:rPr lang="en-US" sz="2400" dirty="0" err="1"/>
              <a:t>karakter</a:t>
            </a:r>
            <a:r>
              <a:rPr lang="en-US" sz="2400" dirty="0"/>
              <a:t> = ‘a’;</a:t>
            </a:r>
          </a:p>
        </p:txBody>
      </p:sp>
    </p:spTree>
    <p:extLst>
      <p:ext uri="{BB962C8B-B14F-4D97-AF65-F5344CB8AC3E}">
        <p14:creationId xmlns:p14="http://schemas.microsoft.com/office/powerpoint/2010/main" val="275676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0" name="Group 2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2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E24B53-BD93-6824-D807-6F147AAF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Windows Forms (WinForms)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FF47A6-EEDF-EF51-940E-E01664AE0C4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2775101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099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CE2B-8E52-5CF3-BD0A-E049C9A1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Camel Case vs Pascal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CDDE-5827-9B3F-E26C-7DC7EF0B0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Camel Case </a:t>
            </a:r>
            <a:r>
              <a:rPr lang="en-US" dirty="0" err="1"/>
              <a:t>isim</a:t>
            </a:r>
            <a:r>
              <a:rPr lang="en-US" dirty="0"/>
              <a:t> </a:t>
            </a:r>
            <a:r>
              <a:rPr lang="en-US" dirty="0" err="1"/>
              <a:t>tanımlamasında</a:t>
            </a:r>
            <a:r>
              <a:rPr lang="en-US" dirty="0"/>
              <a:t> : </a:t>
            </a:r>
            <a:r>
              <a:rPr lang="en-US" dirty="0" err="1"/>
              <a:t>Boşluk</a:t>
            </a:r>
            <a:r>
              <a:rPr lang="en-US" dirty="0"/>
              <a:t> </a:t>
            </a:r>
            <a:r>
              <a:rPr lang="en-US" dirty="0" err="1"/>
              <a:t>içermez</a:t>
            </a:r>
            <a:r>
              <a:rPr lang="en-US" dirty="0"/>
              <a:t>. İlk </a:t>
            </a:r>
            <a:r>
              <a:rPr lang="en-US" dirty="0" err="1"/>
              <a:t>kelime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harflerle</a:t>
            </a:r>
            <a:r>
              <a:rPr lang="en-US" dirty="0"/>
              <a:t> </a:t>
            </a:r>
            <a:r>
              <a:rPr lang="en-US" dirty="0" err="1"/>
              <a:t>yazılır</a:t>
            </a:r>
            <a:r>
              <a:rPr lang="en-US" dirty="0"/>
              <a:t>. </a:t>
            </a:r>
            <a:r>
              <a:rPr lang="en-US" dirty="0" err="1"/>
              <a:t>Sonrasındaki</a:t>
            </a:r>
            <a:r>
              <a:rPr lang="en-US" dirty="0"/>
              <a:t> her </a:t>
            </a:r>
            <a:r>
              <a:rPr lang="en-US" dirty="0" err="1"/>
              <a:t>kelimenin</a:t>
            </a:r>
            <a:r>
              <a:rPr lang="en-US" dirty="0"/>
              <a:t> ilk </a:t>
            </a:r>
            <a:r>
              <a:rPr lang="en-US" dirty="0" err="1"/>
              <a:t>harfi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harfle</a:t>
            </a:r>
            <a:r>
              <a:rPr lang="en-US" dirty="0"/>
              <a:t> </a:t>
            </a:r>
            <a:r>
              <a:rPr lang="en-US" dirty="0" err="1"/>
              <a:t>başlar</a:t>
            </a:r>
            <a:r>
              <a:rPr lang="en-US" dirty="0"/>
              <a:t>. </a:t>
            </a:r>
            <a:r>
              <a:rPr lang="en-US" dirty="0" err="1"/>
              <a:t>Türkçe</a:t>
            </a:r>
            <a:r>
              <a:rPr lang="en-US" dirty="0"/>
              <a:t> </a:t>
            </a:r>
            <a:r>
              <a:rPr lang="en-US" dirty="0" err="1"/>
              <a:t>karakterler</a:t>
            </a:r>
            <a:r>
              <a:rPr lang="en-US" dirty="0"/>
              <a:t> </a:t>
            </a:r>
            <a:r>
              <a:rPr lang="en-US" dirty="0" err="1"/>
              <a:t>kullanılmaz</a:t>
            </a:r>
            <a:r>
              <a:rPr lang="en-US" dirty="0"/>
              <a:t>.</a:t>
            </a:r>
          </a:p>
          <a:p>
            <a:r>
              <a:rPr lang="en-US" dirty="0" err="1"/>
              <a:t>Örn</a:t>
            </a:r>
            <a:r>
              <a:rPr lang="en-US" dirty="0"/>
              <a:t>. </a:t>
            </a:r>
            <a:r>
              <a:rPr lang="en-US" dirty="0" err="1"/>
              <a:t>firstName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Pascal Case</a:t>
            </a:r>
            <a:r>
              <a:rPr lang="en-US" dirty="0"/>
              <a:t> </a:t>
            </a:r>
            <a:r>
              <a:rPr lang="en-US" dirty="0" err="1"/>
              <a:t>isim</a:t>
            </a:r>
            <a:r>
              <a:rPr lang="en-US" dirty="0"/>
              <a:t> </a:t>
            </a:r>
            <a:r>
              <a:rPr lang="en-US" dirty="0" err="1"/>
              <a:t>tanımlamasında</a:t>
            </a:r>
            <a:r>
              <a:rPr lang="en-US" dirty="0"/>
              <a:t>: </a:t>
            </a:r>
            <a:r>
              <a:rPr lang="en-US" dirty="0" err="1"/>
              <a:t>Boşluk</a:t>
            </a:r>
            <a:r>
              <a:rPr lang="en-US" dirty="0"/>
              <a:t> </a:t>
            </a:r>
            <a:r>
              <a:rPr lang="en-US" dirty="0" err="1"/>
              <a:t>içermez</a:t>
            </a:r>
            <a:r>
              <a:rPr lang="en-US" dirty="0"/>
              <a:t>. Her </a:t>
            </a:r>
            <a:r>
              <a:rPr lang="en-US" dirty="0" err="1"/>
              <a:t>kelimenin</a:t>
            </a:r>
            <a:r>
              <a:rPr lang="en-US" dirty="0"/>
              <a:t> ilk </a:t>
            </a:r>
            <a:r>
              <a:rPr lang="en-US" dirty="0" err="1"/>
              <a:t>harfi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harfle</a:t>
            </a:r>
            <a:r>
              <a:rPr lang="en-US" dirty="0"/>
              <a:t> </a:t>
            </a:r>
            <a:r>
              <a:rPr lang="en-US" dirty="0" err="1"/>
              <a:t>başlar</a:t>
            </a:r>
            <a:r>
              <a:rPr lang="en-US" dirty="0"/>
              <a:t>.</a:t>
            </a:r>
          </a:p>
          <a:p>
            <a:r>
              <a:rPr lang="en-US" dirty="0" err="1"/>
              <a:t>Örn</a:t>
            </a:r>
            <a:r>
              <a:rPr lang="en-US" dirty="0"/>
              <a:t>. FirstName</a:t>
            </a:r>
          </a:p>
        </p:txBody>
      </p:sp>
    </p:spTree>
    <p:extLst>
      <p:ext uri="{BB962C8B-B14F-4D97-AF65-F5344CB8AC3E}">
        <p14:creationId xmlns:p14="http://schemas.microsoft.com/office/powerpoint/2010/main" val="21544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BB43-F88E-ADBE-650E-507C6C35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Forms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B9502-5A4D-A5A1-F631-F8B75CF3A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" y="3247052"/>
            <a:ext cx="3797560" cy="3229947"/>
          </a:xfrm>
        </p:spPr>
        <p:txBody>
          <a:bodyPr/>
          <a:lstStyle/>
          <a:p>
            <a:r>
              <a:rPr lang="en-US" dirty="0"/>
              <a:t>Windows Forms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belirtilen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şablonu</a:t>
            </a:r>
            <a:r>
              <a:rPr lang="en-US" dirty="0"/>
              <a:t> </a:t>
            </a:r>
            <a:r>
              <a:rPr lang="en-US" dirty="0" err="1"/>
              <a:t>seçilerek</a:t>
            </a:r>
            <a:r>
              <a:rPr lang="en-US" dirty="0"/>
              <a:t> Windows Forms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oluşturulmaktadır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2227A-5E8D-9490-1AA6-C6F93F04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725" y="1763486"/>
            <a:ext cx="7609194" cy="48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9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B0EA-423D-0EDA-FCD7-0E0B4C15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Toolbox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633C-650E-8438-6435-70D2F5586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303453" cy="3416300"/>
          </a:xfrm>
        </p:spPr>
        <p:txBody>
          <a:bodyPr/>
          <a:lstStyle/>
          <a:p>
            <a:r>
              <a:rPr lang="en-US" dirty="0" err="1"/>
              <a:t>Arayüzde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şablonlarını</a:t>
            </a:r>
            <a:r>
              <a:rPr lang="en-US" dirty="0"/>
              <a:t> </a:t>
            </a:r>
            <a:r>
              <a:rPr lang="en-US" dirty="0" err="1"/>
              <a:t>içermektedir</a:t>
            </a:r>
            <a:r>
              <a:rPr lang="en-US" dirty="0"/>
              <a:t>. </a:t>
            </a:r>
          </a:p>
          <a:p>
            <a:r>
              <a:rPr lang="en-US" dirty="0"/>
              <a:t> </a:t>
            </a:r>
            <a:r>
              <a:rPr lang="en-US" b="1" dirty="0"/>
              <a:t>View &gt; </a:t>
            </a:r>
            <a:r>
              <a:rPr lang="en-US" b="1" dirty="0" err="1"/>
              <a:t>ToolBox</a:t>
            </a:r>
            <a:r>
              <a:rPr lang="en-US" b="1" dirty="0"/>
              <a:t> </a:t>
            </a:r>
            <a:r>
              <a:rPr lang="en-US" dirty="0" err="1"/>
              <a:t>kısmından</a:t>
            </a:r>
            <a:r>
              <a:rPr lang="en-US" dirty="0"/>
              <a:t> </a:t>
            </a:r>
            <a:r>
              <a:rPr lang="en-US" dirty="0" err="1"/>
              <a:t>Editorde</a:t>
            </a:r>
            <a:r>
              <a:rPr lang="en-US" dirty="0"/>
              <a:t> </a:t>
            </a:r>
            <a:r>
              <a:rPr lang="en-US" dirty="0" err="1"/>
              <a:t>açılır</a:t>
            </a:r>
            <a:r>
              <a:rPr lang="en-US" dirty="0"/>
              <a:t>. </a:t>
            </a:r>
          </a:p>
          <a:p>
            <a:r>
              <a:rPr lang="en-US" dirty="0" err="1"/>
              <a:t>Tasarım</a:t>
            </a:r>
            <a:r>
              <a:rPr lang="en-US" dirty="0"/>
              <a:t>, </a:t>
            </a:r>
            <a:r>
              <a:rPr lang="en-US" dirty="0" err="1"/>
              <a:t>şablonları</a:t>
            </a:r>
            <a:r>
              <a:rPr lang="en-US" dirty="0"/>
              <a:t>  forma </a:t>
            </a:r>
            <a:r>
              <a:rPr lang="en-US" dirty="0" err="1"/>
              <a:t>sürükle</a:t>
            </a:r>
            <a:r>
              <a:rPr lang="en-US" dirty="0"/>
              <a:t> </a:t>
            </a:r>
            <a:r>
              <a:rPr lang="en-US" dirty="0" err="1"/>
              <a:t>bırak</a:t>
            </a:r>
            <a:r>
              <a:rPr lang="en-US" dirty="0"/>
              <a:t> </a:t>
            </a:r>
            <a:r>
              <a:rPr lang="en-US" dirty="0" err="1"/>
              <a:t>yaparak</a:t>
            </a:r>
            <a:r>
              <a:rPr lang="en-US" dirty="0"/>
              <a:t> </a:t>
            </a:r>
            <a:r>
              <a:rPr lang="en-US" dirty="0" err="1"/>
              <a:t>oluşturulabilir</a:t>
            </a:r>
            <a:r>
              <a:rPr lang="en-US" dirty="0"/>
              <a:t>. </a:t>
            </a:r>
          </a:p>
          <a:p>
            <a:r>
              <a:rPr lang="en-US" dirty="0" err="1"/>
              <a:t>Şablonların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olayları</a:t>
            </a:r>
            <a:r>
              <a:rPr lang="en-US" dirty="0"/>
              <a:t> </a:t>
            </a:r>
            <a:r>
              <a:rPr lang="en-US" b="1" dirty="0"/>
              <a:t>“Properties” </a:t>
            </a:r>
            <a:r>
              <a:rPr lang="en-US" dirty="0" err="1"/>
              <a:t>kısmından</a:t>
            </a:r>
            <a:r>
              <a:rPr lang="en-US" dirty="0"/>
              <a:t> </a:t>
            </a:r>
            <a:r>
              <a:rPr lang="en-US" dirty="0" err="1"/>
              <a:t>değiştirilebilir</a:t>
            </a:r>
            <a:r>
              <a:rPr lang="en-US" dirty="0"/>
              <a:t>. 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095D2-F68D-CDFA-0C7D-D8636A586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25" y="229217"/>
            <a:ext cx="1974561" cy="6399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452BC2-A5E9-5225-D0F0-5147D68E6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49" y="2060137"/>
            <a:ext cx="3057166" cy="450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5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4C36-844D-58E3-9F45-53D4114B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45A85-6EEB-3890-89C2-EE1B0EDCE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Etiketi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</a:p>
          <a:p>
            <a:r>
              <a:rPr lang="en-US" dirty="0" err="1"/>
              <a:t>Metinsel</a:t>
            </a:r>
            <a:r>
              <a:rPr lang="en-US" dirty="0"/>
              <a:t> </a:t>
            </a:r>
            <a:r>
              <a:rPr lang="en-US" dirty="0" err="1"/>
              <a:t>ifadeleri</a:t>
            </a:r>
            <a:r>
              <a:rPr lang="en-US" dirty="0"/>
              <a:t> </a:t>
            </a:r>
            <a:r>
              <a:rPr lang="en-US" dirty="0" err="1"/>
              <a:t>göstermek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</a:p>
          <a:p>
            <a:r>
              <a:rPr lang="en-US" dirty="0" err="1"/>
              <a:t>İsimlendirmesi</a:t>
            </a:r>
            <a:r>
              <a:rPr lang="en-US" dirty="0"/>
              <a:t> : </a:t>
            </a:r>
            <a:r>
              <a:rPr lang="en-US" b="1" dirty="0" err="1"/>
              <a:t>lbl</a:t>
            </a:r>
            <a:r>
              <a:rPr lang="en-US" b="1" dirty="0"/>
              <a:t>…..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</a:t>
            </a:r>
            <a:r>
              <a:rPr lang="en-US" dirty="0" err="1"/>
              <a:t>Örn</a:t>
            </a:r>
            <a:r>
              <a:rPr lang="en-US" dirty="0"/>
              <a:t>. </a:t>
            </a:r>
            <a:r>
              <a:rPr lang="en-US" b="1" dirty="0" err="1"/>
              <a:t>lblFirstName</a:t>
            </a:r>
            <a:endParaRPr lang="en-US" b="1" dirty="0"/>
          </a:p>
          <a:p>
            <a:r>
              <a:rPr lang="en-US" dirty="0" err="1"/>
              <a:t>lblFirstName.Text</a:t>
            </a:r>
            <a:r>
              <a:rPr lang="en-US" dirty="0"/>
              <a:t> = “”; 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ataması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AD0AB-38F8-CB25-31AA-249D735B4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849" y="4566624"/>
            <a:ext cx="2990746" cy="177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2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4C36-844D-58E3-9F45-53D4114B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45A85-6EEB-3890-89C2-EE1B0EDCE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Bir </a:t>
            </a:r>
            <a:r>
              <a:rPr lang="en-US" dirty="0" err="1"/>
              <a:t>formdaki</a:t>
            </a:r>
            <a:r>
              <a:rPr lang="en-US" dirty="0"/>
              <a:t> </a:t>
            </a:r>
            <a:r>
              <a:rPr lang="en-US" dirty="0" err="1"/>
              <a:t>metni</a:t>
            </a:r>
            <a:r>
              <a:rPr lang="en-US" dirty="0"/>
              <a:t> </a:t>
            </a:r>
            <a:r>
              <a:rPr lang="en-US" dirty="0" err="1"/>
              <a:t>görüntülemek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kullanıcıdan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dirty="0" err="1"/>
              <a:t>İsimlendirmesi</a:t>
            </a:r>
            <a:r>
              <a:rPr lang="en-US" dirty="0"/>
              <a:t> : </a:t>
            </a:r>
            <a:r>
              <a:rPr lang="en-US" b="1" dirty="0"/>
              <a:t>txt…..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</a:t>
            </a:r>
            <a:r>
              <a:rPr lang="en-US" dirty="0" err="1"/>
              <a:t>Örn</a:t>
            </a:r>
            <a:r>
              <a:rPr lang="en-US" dirty="0"/>
              <a:t>. </a:t>
            </a:r>
            <a:r>
              <a:rPr lang="en-US" b="1" dirty="0" err="1"/>
              <a:t>txtFirstName</a:t>
            </a:r>
            <a:endParaRPr lang="en-US" b="1" dirty="0"/>
          </a:p>
          <a:p>
            <a:r>
              <a:rPr lang="en-US" dirty="0" err="1"/>
              <a:t>txtFirstName.Text</a:t>
            </a:r>
            <a:r>
              <a:rPr lang="en-US" dirty="0"/>
              <a:t> = “”; 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ataması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</a:t>
            </a:r>
          </a:p>
          <a:p>
            <a:r>
              <a:rPr lang="en-US" dirty="0"/>
              <a:t>Event : </a:t>
            </a:r>
            <a:r>
              <a:rPr lang="en-US" dirty="0" err="1"/>
              <a:t>TextBoxChanged</a:t>
            </a:r>
            <a:r>
              <a:rPr lang="en-US" dirty="0"/>
              <a:t>.</a:t>
            </a:r>
          </a:p>
          <a:p>
            <a:r>
              <a:rPr lang="en-US" dirty="0" err="1"/>
              <a:t>TextBoxChanged</a:t>
            </a:r>
            <a:r>
              <a:rPr lang="en-US" dirty="0"/>
              <a:t> </a:t>
            </a:r>
            <a:r>
              <a:rPr lang="en-US" dirty="0" err="1"/>
              <a:t>nerede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? </a:t>
            </a:r>
            <a:r>
              <a:rPr lang="en-US" dirty="0" err="1"/>
              <a:t>Google’da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yaparken</a:t>
            </a:r>
            <a:r>
              <a:rPr lang="en-US" dirty="0"/>
              <a:t> ilk 2 </a:t>
            </a:r>
            <a:r>
              <a:rPr lang="en-US" dirty="0" err="1"/>
              <a:t>harfi</a:t>
            </a:r>
            <a:r>
              <a:rPr lang="en-US" dirty="0"/>
              <a:t> </a:t>
            </a:r>
            <a:r>
              <a:rPr lang="en-US" dirty="0" err="1"/>
              <a:t>yazdığımızda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metinlerin</a:t>
            </a:r>
            <a:r>
              <a:rPr lang="en-US" dirty="0"/>
              <a:t> </a:t>
            </a:r>
            <a:r>
              <a:rPr lang="en-US" dirty="0" err="1"/>
              <a:t>gösterilmesinde</a:t>
            </a:r>
            <a:r>
              <a:rPr lang="en-US" dirty="0"/>
              <a:t>. Her </a:t>
            </a:r>
            <a:r>
              <a:rPr lang="en-US" dirty="0" err="1"/>
              <a:t>harf</a:t>
            </a:r>
            <a:r>
              <a:rPr lang="en-US" dirty="0"/>
              <a:t> </a:t>
            </a:r>
            <a:r>
              <a:rPr lang="en-US" dirty="0" err="1"/>
              <a:t>değişmesinde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metni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öneri</a:t>
            </a:r>
            <a:r>
              <a:rPr lang="en-US" dirty="0"/>
              <a:t> de </a:t>
            </a:r>
            <a:r>
              <a:rPr lang="en-US" dirty="0" err="1"/>
              <a:t>değişmektedir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103E3-03E8-6739-FD6D-1652EE74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678" y="5244691"/>
            <a:ext cx="20288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78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</TotalTime>
  <Words>485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PROGRAMLAMAYA GİRİŞ</vt:lpstr>
      <vt:lpstr>Yazılımda İsimlendirme</vt:lpstr>
      <vt:lpstr>PowerPoint Presentation</vt:lpstr>
      <vt:lpstr>Windows Forms (WinForms)</vt:lpstr>
      <vt:lpstr>Camel Case vs Pascal Case</vt:lpstr>
      <vt:lpstr>Windows Forms Nasıl Oluşturulur?</vt:lpstr>
      <vt:lpstr>Toolbox Nedir?</vt:lpstr>
      <vt:lpstr>Label</vt:lpstr>
      <vt:lpstr>TextBox</vt:lpstr>
      <vt:lpstr>Button</vt:lpstr>
      <vt:lpstr>Properties Nedir?</vt:lpstr>
      <vt:lpstr>Windows Forms Nasıl Çalışır?</vt:lpstr>
      <vt:lpstr>Form.cs nasıl çalışır?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PROGRAMLAMAYA GİRİŞ</dc:title>
  <dc:creator>Fatma ERKAN</dc:creator>
  <cp:lastModifiedBy>Fatma ERKAN</cp:lastModifiedBy>
  <cp:revision>18</cp:revision>
  <dcterms:created xsi:type="dcterms:W3CDTF">2022-09-25T09:17:48Z</dcterms:created>
  <dcterms:modified xsi:type="dcterms:W3CDTF">2022-09-25T10:00:26Z</dcterms:modified>
</cp:coreProperties>
</file>