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8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8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83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2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9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8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1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4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5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33E5E9-D48A-44ED-B099-32587DA222B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1D2564-5A76-4D40-A23F-88C18B9C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8030-2F93-0498-6101-CBF91369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061" y="3307702"/>
            <a:ext cx="8825658" cy="2677648"/>
          </a:xfrm>
        </p:spPr>
        <p:txBody>
          <a:bodyPr/>
          <a:lstStyle/>
          <a:p>
            <a:r>
              <a:rPr lang="en-US" dirty="0" err="1"/>
              <a:t>Operatörler</a:t>
            </a:r>
            <a:br>
              <a:rPr lang="en-US" dirty="0"/>
            </a:br>
            <a:r>
              <a:rPr lang="en-US" dirty="0"/>
              <a:t>Try-Catch</a:t>
            </a:r>
            <a:br>
              <a:rPr lang="en-US" dirty="0"/>
            </a:br>
            <a:r>
              <a:rPr lang="en-US" dirty="0"/>
              <a:t>If-Else</a:t>
            </a:r>
          </a:p>
        </p:txBody>
      </p:sp>
    </p:spTree>
    <p:extLst>
      <p:ext uri="{BB962C8B-B14F-4D97-AF65-F5344CB8AC3E}">
        <p14:creationId xmlns:p14="http://schemas.microsoft.com/office/powerpoint/2010/main" val="289986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15F7-1A9F-5F96-8B3F-213EE536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Operatörler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99611-7285-4F01-B0B0-107D0CA0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142398"/>
              </p:ext>
            </p:extLst>
          </p:nvPr>
        </p:nvGraphicFramePr>
        <p:xfrm>
          <a:off x="1788367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5011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106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İfadesi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Anlamı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Veya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değil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7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5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15F7-1A9F-5F96-8B3F-213EE536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Operatörler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99611-7285-4F01-B0B0-107D0CA0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04923"/>
              </p:ext>
            </p:extLst>
          </p:nvPr>
        </p:nvGraphicFramePr>
        <p:xfrm>
          <a:off x="1788367" y="268732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5011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106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İfadesi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Anlamı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Eşit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Eşit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değil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Büyük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Küçük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3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Küçük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Eşit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7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Büyük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Eşit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9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15F7-1A9F-5F96-8B3F-213EE536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Atama </a:t>
            </a:r>
            <a:r>
              <a:rPr lang="en-US" dirty="0" err="1"/>
              <a:t>Operatörler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99611-7285-4F01-B0B0-107D0CA0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14029"/>
              </p:ext>
            </p:extLst>
          </p:nvPr>
        </p:nvGraphicFramePr>
        <p:xfrm>
          <a:off x="1788367" y="268732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5011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106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İfadesi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Anlamı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Eşittir</a:t>
                      </a:r>
                      <a:r>
                        <a:rPr lang="en-US" dirty="0"/>
                        <a:t>       a =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a+= x     a = </a:t>
                      </a:r>
                      <a:r>
                        <a:rPr lang="en-US" dirty="0" err="1"/>
                        <a:t>a+x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a-=x       a = a-x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a*=x       a = a*x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3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a/=x       a = a/x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7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94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15F7-1A9F-5F96-8B3F-213EE536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Aritmetik</a:t>
            </a:r>
            <a:r>
              <a:rPr lang="en-US" dirty="0"/>
              <a:t> </a:t>
            </a:r>
            <a:r>
              <a:rPr lang="en-US" dirty="0" err="1"/>
              <a:t>Operatörler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299611-7285-4F01-B0B0-107D0CA06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430515"/>
              </p:ext>
            </p:extLst>
          </p:nvPr>
        </p:nvGraphicFramePr>
        <p:xfrm>
          <a:off x="1788367" y="268732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5011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106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Kod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İfadesi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Anlamı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1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2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Çıkar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45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Çarp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7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Böl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43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 alma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7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ekleme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3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 </a:t>
                      </a:r>
                      <a:r>
                        <a:rPr lang="en-US" dirty="0" err="1"/>
                        <a:t>çıkarma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06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6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E6D8-B133-5C89-04CE-86BA7D30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8A97-86FD-CC26-A5B2-170704D9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yakalama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try{</a:t>
            </a:r>
          </a:p>
          <a:p>
            <a:pPr marL="0" indent="0">
              <a:buNone/>
            </a:pPr>
            <a:r>
              <a:rPr lang="en-US" b="1" dirty="0"/>
              <a:t>//</a:t>
            </a:r>
            <a:r>
              <a:rPr lang="en-US" b="1" dirty="0" err="1"/>
              <a:t>deneme</a:t>
            </a:r>
            <a:r>
              <a:rPr lang="en-US" b="1" dirty="0"/>
              <a:t> </a:t>
            </a:r>
            <a:r>
              <a:rPr lang="en-US" b="1" dirty="0" err="1"/>
              <a:t>bloğu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catch(Exception ex){</a:t>
            </a:r>
          </a:p>
          <a:p>
            <a:pPr marL="0" indent="0">
              <a:buNone/>
            </a:pPr>
            <a:r>
              <a:rPr lang="en-US" b="1" dirty="0"/>
              <a:t>//</a:t>
            </a:r>
            <a:r>
              <a:rPr lang="en-US" b="1" dirty="0" err="1"/>
              <a:t>hata</a:t>
            </a:r>
            <a:r>
              <a:rPr lang="en-US" b="1" dirty="0"/>
              <a:t> </a:t>
            </a:r>
            <a:r>
              <a:rPr lang="en-US" b="1" dirty="0" err="1"/>
              <a:t>olduğunda</a:t>
            </a:r>
            <a:r>
              <a:rPr lang="en-US" b="1" dirty="0"/>
              <a:t> </a:t>
            </a:r>
            <a:r>
              <a:rPr lang="en-US" b="1" dirty="0" err="1"/>
              <a:t>çalışan</a:t>
            </a:r>
            <a:r>
              <a:rPr lang="en-US" b="1" dirty="0"/>
              <a:t> </a:t>
            </a:r>
            <a:r>
              <a:rPr lang="en-US" b="1" dirty="0" err="1"/>
              <a:t>blok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Exception :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türünü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ex.Message</a:t>
            </a:r>
            <a:r>
              <a:rPr lang="en-US" dirty="0"/>
              <a:t> :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hatanın</a:t>
            </a:r>
            <a:r>
              <a:rPr lang="en-US" dirty="0"/>
              <a:t> </a:t>
            </a:r>
            <a:r>
              <a:rPr lang="en-US" dirty="0" err="1"/>
              <a:t>mesajı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303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492B-2036-0389-3C63-69EE2781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FBFA-0BA2-B51D-01FE-D3B7BA1A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179985" cy="408701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verme</a:t>
            </a:r>
            <a:r>
              <a:rPr lang="en-US" dirty="0"/>
              <a:t> </a:t>
            </a:r>
            <a:r>
              <a:rPr lang="en-US" dirty="0" err="1"/>
              <a:t>yapılarıdır</a:t>
            </a:r>
            <a:r>
              <a:rPr lang="en-US" dirty="0"/>
              <a:t>. </a:t>
            </a:r>
          </a:p>
          <a:p>
            <a:r>
              <a:rPr lang="en-US" dirty="0" err="1"/>
              <a:t>Aralık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karşılaştırma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.</a:t>
            </a:r>
          </a:p>
          <a:p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şarta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yapılacaksa</a:t>
            </a:r>
            <a:r>
              <a:rPr lang="en-US" dirty="0"/>
              <a:t> if-else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dirty="0"/>
              <a:t>If </a:t>
            </a:r>
            <a:r>
              <a:rPr lang="en-US" dirty="0" err="1"/>
              <a:t>ifadesi</a:t>
            </a:r>
            <a:r>
              <a:rPr lang="en-US" dirty="0"/>
              <a:t> </a:t>
            </a:r>
            <a:r>
              <a:rPr lang="en-US" dirty="0" err="1"/>
              <a:t>şartı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if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</a:p>
          <a:p>
            <a:r>
              <a:rPr lang="en-US" dirty="0"/>
              <a:t>If </a:t>
            </a:r>
            <a:r>
              <a:rPr lang="en-US" dirty="0" err="1"/>
              <a:t>ifadesinin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değilse</a:t>
            </a:r>
            <a:r>
              <a:rPr lang="en-US" dirty="0"/>
              <a:t> else </a:t>
            </a:r>
            <a:r>
              <a:rPr lang="en-US" dirty="0" err="1"/>
              <a:t>bloğunun</a:t>
            </a:r>
            <a:r>
              <a:rPr lang="en-US" dirty="0"/>
              <a:t> </a:t>
            </a:r>
            <a:r>
              <a:rPr lang="en-US" dirty="0" err="1"/>
              <a:t>içerisindeki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bloğu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 algn="l">
              <a:buNone/>
            </a:pPr>
            <a:r>
              <a:rPr lang="en-US" b="1" dirty="0"/>
              <a:t>if(name == “Fatma”){</a:t>
            </a:r>
          </a:p>
          <a:p>
            <a:pPr marL="0" indent="0" algn="l">
              <a:buNone/>
            </a:pPr>
            <a:r>
              <a:rPr lang="en-US" b="1" dirty="0"/>
              <a:t>//name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Fatma’ya</a:t>
            </a:r>
            <a:r>
              <a:rPr lang="en-US" b="1" dirty="0"/>
              <a:t> </a:t>
            </a:r>
            <a:r>
              <a:rPr lang="en-US" b="1" dirty="0" err="1"/>
              <a:t>eşit</a:t>
            </a:r>
            <a:r>
              <a:rPr lang="en-US" b="1" dirty="0"/>
              <a:t> </a:t>
            </a:r>
            <a:r>
              <a:rPr lang="en-US" b="1" dirty="0" err="1"/>
              <a:t>ise</a:t>
            </a: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r>
              <a:rPr lang="en-US" b="1" dirty="0" err="1"/>
              <a:t>lblMessage.Text</a:t>
            </a:r>
            <a:r>
              <a:rPr lang="en-US" b="1" dirty="0"/>
              <a:t> = “</a:t>
            </a:r>
            <a:r>
              <a:rPr lang="en-US" b="1" dirty="0" err="1"/>
              <a:t>Hoşgeldin</a:t>
            </a:r>
            <a:r>
              <a:rPr lang="en-US" b="1" dirty="0"/>
              <a:t> Fatma”;</a:t>
            </a:r>
          </a:p>
          <a:p>
            <a:pPr marL="0" indent="0" algn="l">
              <a:buNone/>
            </a:pPr>
            <a:r>
              <a:rPr lang="en-US" b="1" dirty="0"/>
              <a:t>}else{</a:t>
            </a:r>
          </a:p>
          <a:p>
            <a:pPr marL="0" indent="0" algn="l">
              <a:buNone/>
            </a:pPr>
            <a:r>
              <a:rPr lang="en-US" b="1" dirty="0"/>
              <a:t>//name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Fatma’ya</a:t>
            </a:r>
            <a:r>
              <a:rPr lang="en-US" b="1" dirty="0"/>
              <a:t> </a:t>
            </a:r>
            <a:r>
              <a:rPr lang="en-US" b="1" dirty="0" err="1"/>
              <a:t>eşit</a:t>
            </a:r>
            <a:r>
              <a:rPr lang="en-US" b="1" dirty="0"/>
              <a:t> </a:t>
            </a:r>
            <a:r>
              <a:rPr lang="en-US" b="1" dirty="0" err="1"/>
              <a:t>değilse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lblMessage.Text</a:t>
            </a:r>
            <a:r>
              <a:rPr lang="en-US" b="1" dirty="0"/>
              <a:t> = “</a:t>
            </a:r>
            <a:r>
              <a:rPr lang="en-US" b="1" dirty="0" err="1"/>
              <a:t>Hoşgeldiniz</a:t>
            </a:r>
            <a:r>
              <a:rPr lang="en-US" b="1" dirty="0"/>
              <a:t>”;</a:t>
            </a:r>
          </a:p>
          <a:p>
            <a:pPr marL="0" indent="0" algn="l">
              <a:buNone/>
            </a:pPr>
            <a:r>
              <a:rPr lang="en-US" b="1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15BD4-4715-BE5A-215A-3B2A4056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74" y="4236099"/>
            <a:ext cx="5784378" cy="22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2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492B-2036-0389-3C63-69EE2781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FBFA-0BA2-B51D-01FE-D3B7BA1A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ihtimallerin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en-US" dirty="0"/>
              <a:t> 2den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else if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</a:p>
          <a:p>
            <a:r>
              <a:rPr lang="en-US" dirty="0"/>
              <a:t>If </a:t>
            </a:r>
            <a:r>
              <a:rPr lang="en-US" dirty="0" err="1"/>
              <a:t>komutunda</a:t>
            </a:r>
            <a:r>
              <a:rPr lang="en-US" dirty="0"/>
              <a:t> ilk </a:t>
            </a:r>
            <a:r>
              <a:rPr lang="en-US" dirty="0" err="1"/>
              <a:t>şart</a:t>
            </a:r>
            <a:r>
              <a:rPr lang="en-US" dirty="0"/>
              <a:t> </a:t>
            </a:r>
            <a:r>
              <a:rPr lang="en-US" dirty="0" err="1"/>
              <a:t>yazılır</a:t>
            </a:r>
            <a:r>
              <a:rPr lang="en-US" dirty="0"/>
              <a:t>.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şartlar</a:t>
            </a:r>
            <a:r>
              <a:rPr lang="en-US" dirty="0"/>
              <a:t> else if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belirtilir</a:t>
            </a:r>
            <a:r>
              <a:rPr lang="en-US" dirty="0"/>
              <a:t>. </a:t>
            </a:r>
          </a:p>
          <a:p>
            <a:r>
              <a:rPr lang="en-US" dirty="0" err="1"/>
              <a:t>Şartların</a:t>
            </a:r>
            <a:r>
              <a:rPr lang="en-US" dirty="0"/>
              <a:t> </a:t>
            </a:r>
            <a:r>
              <a:rPr lang="en-US" dirty="0" err="1"/>
              <a:t>hiçbirinin</a:t>
            </a:r>
            <a:r>
              <a:rPr lang="en-US" dirty="0"/>
              <a:t> </a:t>
            </a:r>
            <a:r>
              <a:rPr lang="en-US" dirty="0" err="1"/>
              <a:t>uymadığı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else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</a:p>
          <a:p>
            <a:r>
              <a:rPr lang="en-US" b="1" dirty="0" err="1"/>
              <a:t>Örn</a:t>
            </a:r>
            <a:r>
              <a:rPr lang="en-US" b="1" dirty="0"/>
              <a:t>. </a:t>
            </a:r>
            <a:r>
              <a:rPr lang="en-US" dirty="0"/>
              <a:t>100lük </a:t>
            </a:r>
            <a:r>
              <a:rPr lang="en-US" dirty="0" err="1"/>
              <a:t>sistemdeki</a:t>
            </a:r>
            <a:r>
              <a:rPr lang="en-US" dirty="0"/>
              <a:t> </a:t>
            </a:r>
            <a:r>
              <a:rPr lang="en-US" dirty="0" err="1"/>
              <a:t>notların</a:t>
            </a:r>
            <a:r>
              <a:rPr lang="en-US" dirty="0"/>
              <a:t> 5lik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çevrilmesi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9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586553-1D1C-6E3E-E168-45F5F640BDD1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9E9CC-3BCB-4D4C-A13C-8D5D26A8B8BB}"/>
              </a:ext>
            </a:extLst>
          </p:cNvPr>
          <p:cNvSpPr txBox="1"/>
          <p:nvPr/>
        </p:nvSpPr>
        <p:spPr>
          <a:xfrm>
            <a:off x="3048755" y="1160053"/>
            <a:ext cx="60975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int a = Convert.ToInt32(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txtNot.Text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);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if (a &lt; 0)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  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lblNot.Text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 = "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Pozitif</a:t>
            </a:r>
            <a:r>
              <a:rPr lang="en-US" b="0" i="0" dirty="0">
                <a:effectLst/>
                <a:latin typeface="Tahoma" panose="020B0604030504040204" pitchFamily="34" charset="0"/>
              </a:rPr>
              <a:t>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bir</a:t>
            </a:r>
            <a:r>
              <a:rPr lang="en-US" b="0" i="0" dirty="0">
                <a:effectLst/>
                <a:latin typeface="Tahoma" panose="020B0604030504040204" pitchFamily="34" charset="0"/>
              </a:rPr>
              <a:t>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sayı</a:t>
            </a:r>
            <a:r>
              <a:rPr lang="en-US" b="0" i="0" dirty="0">
                <a:effectLst/>
                <a:latin typeface="Tahoma" panose="020B0604030504040204" pitchFamily="34" charset="0"/>
              </a:rPr>
              <a:t>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giriniz</a:t>
            </a:r>
            <a:r>
              <a:rPr lang="en-US" b="0" i="0" dirty="0">
                <a:effectLst/>
                <a:latin typeface="Tahoma" panose="020B0604030504040204" pitchFamily="34" charset="0"/>
              </a:rPr>
              <a:t>.";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else if (a &lt; 50)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  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lblNot.Text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 = "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Notunuz</a:t>
            </a:r>
            <a:r>
              <a:rPr lang="en-US" b="0" i="0" dirty="0">
                <a:effectLst/>
                <a:latin typeface="Tahoma" panose="020B0604030504040204" pitchFamily="34" charset="0"/>
              </a:rPr>
              <a:t>: 1";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else if (a &lt; 60)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  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lblNot.Text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 = "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Notunuz</a:t>
            </a:r>
            <a:r>
              <a:rPr lang="en-US" b="0" i="0" dirty="0">
                <a:effectLst/>
                <a:latin typeface="Tahoma" panose="020B0604030504040204" pitchFamily="34" charset="0"/>
              </a:rPr>
              <a:t>: 2";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else if (a &lt; 70)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  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lblNot.Text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 = "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Notunuz</a:t>
            </a:r>
            <a:r>
              <a:rPr lang="en-US" b="0" i="0" dirty="0">
                <a:effectLst/>
                <a:latin typeface="Tahoma" panose="020B0604030504040204" pitchFamily="34" charset="0"/>
              </a:rPr>
              <a:t>: 3";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else if (a &lt; 85)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  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lblNot.Text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 = "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Notunuz</a:t>
            </a:r>
            <a:r>
              <a:rPr lang="en-US" b="0" i="0" dirty="0">
                <a:effectLst/>
                <a:latin typeface="Tahoma" panose="020B0604030504040204" pitchFamily="34" charset="0"/>
              </a:rPr>
              <a:t>: 4";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else if (a &lt; 100)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  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lblNot.Text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 = "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Notunuz</a:t>
            </a:r>
            <a:r>
              <a:rPr lang="en-US" b="0" i="0" dirty="0">
                <a:effectLst/>
                <a:latin typeface="Tahoma" panose="020B0604030504040204" pitchFamily="34" charset="0"/>
              </a:rPr>
              <a:t>: 5";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else</a:t>
            </a:r>
          </a:p>
          <a:p>
            <a:pPr algn="l"/>
            <a:r>
              <a:rPr lang="en-US" b="0" i="0" dirty="0">
                <a:effectLst/>
                <a:latin typeface="Tahoma" panose="020B0604030504040204" pitchFamily="34" charset="0"/>
              </a:rPr>
              <a:t>   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lblNot.Text</a:t>
            </a:r>
            <a:r>
              <a:rPr lang="en-US" b="0" i="0" dirty="0">
                <a:effectLst/>
                <a:latin typeface="Tahoma" panose="020B0604030504040204" pitchFamily="34" charset="0"/>
              </a:rPr>
              <a:t> = "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Geçersiz</a:t>
            </a:r>
            <a:r>
              <a:rPr lang="en-US" b="0" i="0" dirty="0">
                <a:effectLst/>
                <a:latin typeface="Tahoma" panose="020B0604030504040204" pitchFamily="34" charset="0"/>
              </a:rPr>
              <a:t>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bir</a:t>
            </a:r>
            <a:r>
              <a:rPr lang="en-US" b="0" i="0" dirty="0">
                <a:effectLst/>
                <a:latin typeface="Tahoma" panose="020B0604030504040204" pitchFamily="34" charset="0"/>
              </a:rPr>
              <a:t> not </a:t>
            </a:r>
            <a:r>
              <a:rPr lang="en-US" b="0" i="0" dirty="0" err="1">
                <a:effectLst/>
                <a:latin typeface="Tahoma" panose="020B0604030504040204" pitchFamily="34" charset="0"/>
              </a:rPr>
              <a:t>girdiniz</a:t>
            </a:r>
            <a:r>
              <a:rPr lang="en-US" b="0" i="0" dirty="0">
                <a:effectLst/>
                <a:latin typeface="Tahoma" panose="020B0604030504040204" pitchFamily="34" charset="0"/>
              </a:rPr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2225920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400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Tahoma</vt:lpstr>
      <vt:lpstr>Wingdings 3</vt:lpstr>
      <vt:lpstr>Ion Boardroom</vt:lpstr>
      <vt:lpstr>Operatörler Try-Catch If-Else</vt:lpstr>
      <vt:lpstr>Mantıksal Operatörler</vt:lpstr>
      <vt:lpstr>İlişkisel Operatörler</vt:lpstr>
      <vt:lpstr>Atama Operatörler</vt:lpstr>
      <vt:lpstr>Aritmetik Operatörler</vt:lpstr>
      <vt:lpstr>Try-catch</vt:lpstr>
      <vt:lpstr>If-Else</vt:lpstr>
      <vt:lpstr>Else If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Operatörler &amp; Try-Catch &amp; If-Else</dc:title>
  <dc:creator>Fatma ERKAN</dc:creator>
  <cp:lastModifiedBy>Fatma ERKAN</cp:lastModifiedBy>
  <cp:revision>18</cp:revision>
  <dcterms:created xsi:type="dcterms:W3CDTF">2022-09-25T10:37:54Z</dcterms:created>
  <dcterms:modified xsi:type="dcterms:W3CDTF">2022-09-25T11:10:24Z</dcterms:modified>
</cp:coreProperties>
</file>