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68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  <p:sldId id="367" r:id="rId6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tijana/geometrija/seminarski/tree_drawing.pdf" TargetMode="External"/><Relationship Id="rId2" Type="http://schemas.openxmlformats.org/officeDocument/2006/relationships/hyperlink" Target="https://educ.ethz.ch/unterrichtsmaterialien/informatik/baeu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ingold.co/tidier-drawin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Wieso wollen wir Bäume zeichnen?</a:t>
            </a:r>
          </a:p>
          <a:p>
            <a:pPr lvl="1"/>
            <a:r>
              <a:rPr lang="de-DE" dirty="0"/>
              <a:t>Komprimierte und sortierte Darstellung von Daten</a:t>
            </a:r>
          </a:p>
          <a:p>
            <a:r>
              <a:rPr lang="de-DE" dirty="0"/>
              <a:t>Ziel unseres Vortrags</a:t>
            </a:r>
          </a:p>
          <a:p>
            <a:pPr lvl="1"/>
            <a:r>
              <a:rPr lang="de-DE" dirty="0"/>
              <a:t>Verständnis schaffen für die Algorithmen!</a:t>
            </a:r>
          </a:p>
          <a:p>
            <a:pPr lvl="1"/>
            <a:r>
              <a:rPr lang="de-DE" dirty="0"/>
              <a:t>Bäume, wie links, zeichnen können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des verbesserten Algorithmus von WS</a:t>
            </a:r>
          </a:p>
          <a:p>
            <a:r>
              <a:rPr lang="de-DE" dirty="0"/>
              <a:t>Erfüllen der drei Anforderungen an die Ästhetik und einer weiteren vierten</a:t>
            </a:r>
          </a:p>
          <a:p>
            <a:r>
              <a:rPr lang="de-DE" dirty="0"/>
              <a:t>Physikalisches Limit ist hierbei zweitrangig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D891-4EC2-3812-5778-9F9E0AA6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" y="2312100"/>
            <a:ext cx="1542600" cy="231389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A39A4F-2D18-AAF5-DCAE-C8935D12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0" y="2318293"/>
            <a:ext cx="1542600" cy="2313899"/>
          </a:xfrm>
          <a:prstGeom prst="rect">
            <a:avLst/>
          </a:prstGeom>
        </p:spPr>
      </p:pic>
      <p:pic>
        <p:nvPicPr>
          <p:cNvPr id="10" name="Grafik 9" descr="Ein Bild, das Outdoorobjekt, Stern, Nacht enthält.&#10;&#10;Automatisch generierte Beschreibung">
            <a:extLst>
              <a:ext uri="{FF2B5EF4-FFF2-40B4-BE49-F238E27FC236}">
                <a16:creationId xmlns:a16="http://schemas.microsoft.com/office/drawing/2014/main" id="{8BDB9A22-CFBE-6CD2-CA51-7D20892FE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56" y="1786050"/>
            <a:ext cx="3471943" cy="30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23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Extreme-Typ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/ LR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linken Teilbaum eines Knotens auf höchster Höhe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/ RR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rechten Teilbaum eines Knotens auf höchster Höhe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LMOST / RMOST – Weitesten links bzw. rechts stehende Knoten auf höchster Höhe</a:t>
            </a:r>
          </a:p>
          <a:p>
            <a:pPr lvl="1"/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Knoten-Typ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– Linkes Kind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Knotens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– Rechtes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Kind eines Knotens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Thread setzen, falls ein Teilbaum kleiner ist, als der andere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2FDC2A-E4E8-0A67-B9D9-CDCFE26B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M.Niklaus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„</a:t>
            </a:r>
            <a:r>
              <a:rPr lang="de-DE" sz="1800" b="0" i="0" u="none" strike="noStrike" baseline="0" dirty="0">
                <a:solidFill>
                  <a:srgbClr val="00FFFF"/>
                </a:solidFill>
                <a:latin typeface="NimbusRomNo9L-ReguItal"/>
                <a:hlinkClick r:id="rId2"/>
              </a:rPr>
              <a:t>Baume in der Informatik</a:t>
            </a:r>
            <a:r>
              <a:rPr lang="de-DE" sz="1800" b="0" i="0" u="none" strike="noStrike" baseline="0" dirty="0">
                <a:latin typeface="NimbusRomNo9L-ReguItal"/>
              </a:rPr>
              <a:t>“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EducETH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2007.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C.Wetherell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A. Shannon,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3"/>
              </a:rPr>
              <a:t>Tidy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SE-5(5), pp. 514–520, 1979.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Reingold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J. Tilford,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4"/>
              </a:rPr>
              <a:t>Tidier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SE-7(2), pp. 223–228, 1981.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019E7B-46DC-0A9A-5FA8-0B22BBC8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42352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2360</Words>
  <Application>Microsoft Office PowerPoint</Application>
  <PresentationFormat>Bildschirmpräsentation (16:9)</PresentationFormat>
  <Paragraphs>352</Paragraphs>
  <Slides>64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NimbusRomNo9L-Regu</vt:lpstr>
      <vt:lpstr>NimbusRomNo9L-ReguItal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158</cp:revision>
  <dcterms:created xsi:type="dcterms:W3CDTF">2022-05-16T11:49:56Z</dcterms:created>
  <dcterms:modified xsi:type="dcterms:W3CDTF">2022-05-18T21:47:51Z</dcterms:modified>
</cp:coreProperties>
</file>