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67" r:id="rId2"/>
    <p:sldId id="298" r:id="rId3"/>
    <p:sldId id="299" r:id="rId4"/>
    <p:sldId id="301" r:id="rId5"/>
    <p:sldId id="291" r:id="rId6"/>
    <p:sldId id="292" r:id="rId7"/>
    <p:sldId id="293" r:id="rId8"/>
    <p:sldId id="294" r:id="rId9"/>
    <p:sldId id="295" r:id="rId10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67" d="100"/>
          <a:sy n="67" d="100"/>
        </p:scale>
        <p:origin x="50" y="93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6" b="40956"/>
          <a:stretch>
            <a:fillRect/>
          </a:stretch>
        </p:blipFill>
        <p:spPr/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3470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Bäumen in der Informatik</a:t>
            </a:r>
          </a:p>
          <a:p>
            <a:r>
              <a:rPr lang="de-DE" dirty="0"/>
              <a:t>Vorstellung und Erklärung von drei verschiedenen Algorithmen zum Zeichnen von Bäumen</a:t>
            </a:r>
          </a:p>
          <a:p>
            <a:r>
              <a:rPr lang="de-DE" dirty="0"/>
              <a:t>Komprimierte und sortierte Darstellung von Daten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Einführung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Musterüberschrift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60000" y="4707773"/>
            <a:ext cx="8424000" cy="234001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90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0" r="27410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4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7" r="27427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75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Musterüberschrift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34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60000" y="4707773"/>
            <a:ext cx="8424000" cy="234001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 für Tabellen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02577"/>
              </p:ext>
            </p:extLst>
          </p:nvPr>
        </p:nvGraphicFramePr>
        <p:xfrm>
          <a:off x="360363" y="1328738"/>
          <a:ext cx="842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1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2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3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1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2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3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4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5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6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SUMME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1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363</Words>
  <Application>Microsoft Office PowerPoint</Application>
  <PresentationFormat>Bildschirmpräsentation (16:9)</PresentationFormat>
  <Paragraphs>93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Office-Design</vt:lpstr>
      <vt:lpstr>Bäume zeichnen im Ebenen-Layout</vt:lpstr>
      <vt:lpstr>Inhaltsverzeichnis</vt:lpstr>
      <vt:lpstr>Inhaltsverzeichnis</vt:lpstr>
      <vt:lpstr>Einführung</vt:lpstr>
      <vt:lpstr>Musterüberschrift</vt:lpstr>
      <vt:lpstr>Musterüberschrift</vt:lpstr>
      <vt:lpstr>Musterüberschrift</vt:lpstr>
      <vt:lpstr>Musterüberschrift</vt:lpstr>
      <vt:lpstr>Muster für Tabellen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Erkan Garan</cp:lastModifiedBy>
  <cp:revision>3</cp:revision>
  <dcterms:created xsi:type="dcterms:W3CDTF">2022-05-16T11:49:56Z</dcterms:created>
  <dcterms:modified xsi:type="dcterms:W3CDTF">2022-05-16T12:33:41Z</dcterms:modified>
</cp:coreProperties>
</file>