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sldIdLst>
    <p:sldId id="267" r:id="rId2"/>
    <p:sldId id="298" r:id="rId3"/>
    <p:sldId id="299" r:id="rId4"/>
    <p:sldId id="301" r:id="rId5"/>
    <p:sldId id="302" r:id="rId6"/>
    <p:sldId id="303" r:id="rId7"/>
    <p:sldId id="304" r:id="rId8"/>
    <p:sldId id="308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9" r:id="rId31"/>
    <p:sldId id="330" r:id="rId32"/>
    <p:sldId id="331" r:id="rId33"/>
    <p:sldId id="292" r:id="rId34"/>
    <p:sldId id="293" r:id="rId35"/>
    <p:sldId id="294" r:id="rId36"/>
    <p:sldId id="295" r:id="rId37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8" r:id="rId10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6" b="40956"/>
          <a:stretch>
            <a:fillRect/>
          </a:stretch>
        </p:blipFill>
        <p:spPr/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 dirty="0"/>
              <a:t> (TR)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34701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Verbesserter Algorithmus von Wetherell und Shannon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 dirty="0"/>
              <a:t> (TR)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r="27410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7427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75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5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 für Tabellen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02577"/>
              </p:ext>
            </p:extLst>
          </p:nvPr>
        </p:nvGraphicFramePr>
        <p:xfrm>
          <a:off x="360363" y="1328738"/>
          <a:ext cx="84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1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2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3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1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2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3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4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5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6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SUMME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8F7F6CE-78F5-E36E-F561-8E16F7E6E4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FEE8402-4DAE-7FBD-D9CC-4B86A5DAD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bestimmt</a:t>
            </a:r>
          </a:p>
          <a:p>
            <a:r>
              <a:rPr lang="de-DE" dirty="0"/>
              <a:t>Danach diese bei Bedarf abgeändert sowie die Y-Koordinate berechnet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1422</Words>
  <Application>Microsoft Office PowerPoint</Application>
  <PresentationFormat>Bildschirmpräsentation (16:9)</PresentationFormat>
  <Paragraphs>237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Office-Design</vt:lpstr>
      <vt:lpstr>Bäume zeichnen im Ebenen-Layout</vt:lpstr>
      <vt:lpstr>Inhaltsverzeichnis</vt:lpstr>
      <vt:lpstr>Inhaltsverzeichnis</vt:lpstr>
      <vt:lpstr>Einleitung</vt:lpstr>
      <vt:lpstr>Definition von Bäumen in der Informatik</vt:lpstr>
      <vt:lpstr>Definition von Bäumen in der Informatik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Musterüberschrift</vt:lpstr>
      <vt:lpstr>Musterüberschrift</vt:lpstr>
      <vt:lpstr>Musterüberschrift</vt:lpstr>
      <vt:lpstr>Muster für Tabellen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9</cp:revision>
  <dcterms:created xsi:type="dcterms:W3CDTF">2022-05-16T11:49:56Z</dcterms:created>
  <dcterms:modified xsi:type="dcterms:W3CDTF">2022-05-17T21:02:18Z</dcterms:modified>
</cp:coreProperties>
</file>