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5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45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13" d="100"/>
          <a:sy n="113" d="100"/>
        </p:scale>
        <p:origin x="614" y="9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Vergleich und Konklusion anhand eines Beispiels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31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Extreme-Typ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/ LR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linken Teilbaum eines Knotens auf höchster Höhe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/ RR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rechten Teilbaum eines Knotens auf höchster Höhe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LMOST / RMOST – Weitesten links bzw. rechts stehende Knoten auf höchster Höhe</a:t>
            </a:r>
          </a:p>
          <a:p>
            <a:pPr lvl="1"/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Knoten-Typ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– Linkes Kind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Knotens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– Rechtes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Kind eines Knotens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Thread setzen, falls ein Teilbaum kleiner ist, als der andere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2268</Words>
  <Application>Microsoft Office PowerPoint</Application>
  <PresentationFormat>Bildschirmpräsentation (16:9)</PresentationFormat>
  <Paragraphs>345</Paragraphs>
  <Slides>63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7" baseType="lpstr">
      <vt:lpstr>Arial</vt:lpstr>
      <vt:lpstr>Calibri</vt:lpstr>
      <vt:lpstr>Consolas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Justin Treulieb</cp:lastModifiedBy>
  <cp:revision>154</cp:revision>
  <dcterms:created xsi:type="dcterms:W3CDTF">2022-05-16T11:49:56Z</dcterms:created>
  <dcterms:modified xsi:type="dcterms:W3CDTF">2022-05-18T19:37:56Z</dcterms:modified>
</cp:coreProperties>
</file>