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7"/>
  </p:sldMasterIdLst>
  <p:sldIdLst>
    <p:sldId id="257" r:id="rId68"/>
    <p:sldId id="256" r:id="rId69"/>
    <p:sldId id="25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1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Master" Target="slideMasters/slide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0-41B1-B972-4E80CF8F28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70-41B1-B972-4E80CF8F28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70-41B1-B972-4E80CF8F2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0-4003-9B81-B682E10B25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90-4003-9B81-B682E10B25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90-4003-9B81-B682E10B2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83C4-BC0D-40F6-8C52-A3FE9A8C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980E-4C3C-42F9-9447-BDD5DE2E1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38FC-758E-42C5-A9F1-CFF67174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6E444-3660-42B6-A673-D87510C3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63AB-2AC6-47A7-8214-86CFEC10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0779-92E2-4EBF-85A5-3FD899C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A8E54-C03C-43B4-8172-3A380223A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ADA22-613E-4120-B731-12ADE635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5689-5439-4B42-9BD9-11BD5F1A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C53C-B6BA-4AA2-9C9C-2A39DFD5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AC7D0-7052-4150-B46C-DBEC1EBD8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4A756-A40A-4830-A2DD-D4C5C81E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1093-A08B-4DA1-A671-61239BBE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BBF-AF81-42BC-8274-5D291C29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7927-D306-4967-A263-C08C515A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3FD6-2A65-48B6-9C75-D2ED7D82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C279-3889-49D8-B48A-BC8CECAF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A1F6F-CD0A-4C5D-ACDE-F148AE0A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733D-1EF2-47EB-B056-BDDFBAB9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5B9B-DD70-4F8A-AF86-91DDE4D9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971D-2CAD-4963-95BB-E0540119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5E56-2D34-4A32-B0EB-313AEB9C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263F-AE21-41A9-9C17-4D9CFA8C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C607-DE77-4314-8128-70539A49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D298-C235-4EAE-8D18-EAEFF08B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4D00-0468-4928-B553-519F078F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6B79-C171-4908-B53C-D6C9565D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9F0E5-C3DA-4AFA-B953-E5A9E9CB9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D419-8290-4EAA-885B-235CAACA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5F61-A7C8-4742-BCB3-91786E0F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DE14A-58CC-4A6B-A949-9AF0A1AB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2972-4BB5-4459-AD6A-92626B2E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E669-9785-49E4-908A-6847AB77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6C6A2-4A6C-45F1-8CCF-8C865025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7E1E4-92F4-4FB7-B217-9E42DA226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28898-C035-4D39-AC2E-BD8E5E8BC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00F0D-58D4-4D30-AFC3-B4EC3745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37E9A-B0C4-487F-99CB-4EE85BFC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EB3FA-D52C-408C-B289-0ADEE4AF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706E-C7A0-4759-8A51-6619843A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FFEBD-4CAB-4009-B0B9-1A81A980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24BD6-3936-4F33-9865-DE337E80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05675-A404-4C68-987B-1EAF022A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09F0-A450-4845-AD63-43429947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3A440-92B8-4354-BD67-9AB0C34F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34D32-4051-4524-B7F6-451E4CA4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69F1-EF08-42B7-A3FA-3808F05B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8CB7-6562-4731-ABE0-3B264AA5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DC79-4A83-4AEE-B20C-4764AD4B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9C62-D718-4F09-978C-6C3050E0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ADB4-13D0-4319-8DD2-DB16311A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1A267-4510-4DC4-9B92-4657BAC2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63D6-19B6-42A4-9EEA-FC8FAEE0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A3BD5-A590-4A39-8C00-032853EBB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5136F-C2FC-4C12-B26C-F2DE0B845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37D-158E-4683-93AF-234CB24E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9C82E-10E0-478B-8DC0-5D5176CF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BA823-B035-4F70-811C-B9415531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BEC61-912F-492A-A62C-5C4810C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A3F5-3839-49D8-B653-41A72B1E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FE519-82FB-4BDE-9A18-909035375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D16-48CD-4E23-92C6-B81DE938364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AEAA-349A-47CA-95DC-A4C7D44B7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647D-3698-4876-A38F-E584ECF19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68C7-09F7-4CAC-954D-CB873C97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9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29.xml"/><Relationship Id="rId5" Type="http://schemas.openxmlformats.org/officeDocument/2006/relationships/customXml" Target="../../customXml/item28.xml"/><Relationship Id="rId4" Type="http://schemas.openxmlformats.org/officeDocument/2006/relationships/customXml" Target="../../customXml/item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hart" Target="../charts/chart1.xml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37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35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21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18.xml"/><Relationship Id="rId1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customXml" Target="../../customXml/item53.xml"/><Relationship Id="rId18" Type="http://schemas.openxmlformats.org/officeDocument/2006/relationships/customXml" Target="../../customXml/item58.xml"/><Relationship Id="rId26" Type="http://schemas.openxmlformats.org/officeDocument/2006/relationships/customXml" Target="../../customXml/item66.xml"/><Relationship Id="rId3" Type="http://schemas.openxmlformats.org/officeDocument/2006/relationships/customXml" Target="../../customXml/item42.xml"/><Relationship Id="rId21" Type="http://schemas.openxmlformats.org/officeDocument/2006/relationships/customXml" Target="../../customXml/item61.xml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57.xml"/><Relationship Id="rId25" Type="http://schemas.openxmlformats.org/officeDocument/2006/relationships/customXml" Target="../../customXml/item65.xml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56.xml"/><Relationship Id="rId20" Type="http://schemas.openxmlformats.org/officeDocument/2006/relationships/customXml" Target="../../customXml/item60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51.xml"/><Relationship Id="rId24" Type="http://schemas.openxmlformats.org/officeDocument/2006/relationships/customXml" Target="../../customXml/item64.xml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55.xml"/><Relationship Id="rId23" Type="http://schemas.openxmlformats.org/officeDocument/2006/relationships/customXml" Target="../../customXml/item63.xml"/><Relationship Id="rId28" Type="http://schemas.openxmlformats.org/officeDocument/2006/relationships/image" Target="../media/image1.png"/><Relationship Id="rId10" Type="http://schemas.openxmlformats.org/officeDocument/2006/relationships/customXml" Target="../../customXml/item50.xml"/><Relationship Id="rId19" Type="http://schemas.openxmlformats.org/officeDocument/2006/relationships/customXml" Target="../../customXml/item59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49.xml"/><Relationship Id="rId14" Type="http://schemas.openxmlformats.org/officeDocument/2006/relationships/customXml" Target="../../customXml/item54.xml"/><Relationship Id="rId22" Type="http://schemas.openxmlformats.org/officeDocument/2006/relationships/customXml" Target="../../customXml/item62.xml"/><Relationship Id="rId27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">
            <a:extLst>
              <a:ext uri="{FF2B5EF4-FFF2-40B4-BE49-F238E27FC236}">
                <a16:creationId xmlns:a16="http://schemas.microsoft.com/office/drawing/2014/main" id="{840E65A3-7705-4808-91D9-5818C3D009B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76971" y="1834431"/>
            <a:ext cx="3374416" cy="2387373"/>
            <a:chOff x="3168650" y="2419758"/>
            <a:chExt cx="2616200" cy="1326742"/>
          </a:xfrm>
        </p:grpSpPr>
        <p:sp useBgFill="1">
          <p:nvSpPr>
            <p:cNvPr id="15" name="Container">
              <a:extLst>
                <a:ext uri="{FF2B5EF4-FFF2-40B4-BE49-F238E27FC236}">
                  <a16:creationId xmlns:a16="http://schemas.microsoft.com/office/drawing/2014/main" id="{DA4697F0-61CD-475A-9804-4FC61B38B32E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6" name="Content">
              <a:extLst>
                <a:ext uri="{FF2B5EF4-FFF2-40B4-BE49-F238E27FC236}">
                  <a16:creationId xmlns:a16="http://schemas.microsoft.com/office/drawing/2014/main" id="{07746A86-77BD-494B-A2D4-6F98185E197C}"/>
                </a:ext>
              </a:extLst>
            </p:cNvPr>
            <p:cNvSpPr txBox="1"/>
            <p:nvPr/>
          </p:nvSpPr>
          <p:spPr>
            <a:xfrm>
              <a:off x="3316284" y="2419758"/>
              <a:ext cx="880162" cy="15393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tr-TR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Sale</a:t>
              </a:r>
              <a:r>
                <a:rPr lang="tr-T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– </a:t>
              </a:r>
              <a:r>
                <a:rPr lang="tr-TR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It</a:t>
              </a:r>
              <a:r>
                <a:rPr lang="tr-T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tr-TR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Login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1A94D734-9D04-48CA-B3BD-ABE0BA0F55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7830" y="2557220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6E159BB5-40B5-4DB0-8611-38C17590842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117830" y="3099747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B7B997BE-2C6E-4C82-802A-6624A0AC041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316132" y="3537726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tr-TR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Login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0C9EDD83-4553-40A5-A532-230698E05CE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221431" y="2622463"/>
            <a:ext cx="8963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A1645396-C261-4B96-BE8A-E79F4DC130F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221431" y="3193533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4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5CD8B93B-4069-478F-993B-898EA6006A75}"/>
              </a:ext>
            </a:extLst>
          </p:cNvPr>
          <p:cNvGrpSpPr/>
          <p:nvPr/>
        </p:nvGrpSpPr>
        <p:grpSpPr>
          <a:xfrm>
            <a:off x="77821" y="87549"/>
            <a:ext cx="11974749" cy="6556440"/>
            <a:chOff x="77821" y="87549"/>
            <a:chExt cx="11974749" cy="6556440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F457646D-00AF-4403-8C6D-89A43FFD4788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77821" y="87549"/>
              <a:ext cx="11974749" cy="39505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48" name="List">
              <a:extLst>
                <a:ext uri="{FF2B5EF4-FFF2-40B4-BE49-F238E27FC236}">
                  <a16:creationId xmlns:a16="http://schemas.microsoft.com/office/drawing/2014/main" id="{011E60FC-3D5A-488A-813A-3C8D82AD7885}"/>
                </a:ext>
              </a:extLst>
            </p:cNvPr>
            <p:cNvGrpSpPr/>
            <p:nvPr>
              <p:custDataLst>
                <p:custData r:id="rId10"/>
                <p:custData r:id="rId11"/>
              </p:custDataLst>
            </p:nvPr>
          </p:nvGrpSpPr>
          <p:grpSpPr>
            <a:xfrm>
              <a:off x="77822" y="554476"/>
              <a:ext cx="1647924" cy="6089513"/>
              <a:chOff x="6284282" y="4955984"/>
              <a:chExt cx="1471745" cy="1716887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0C0E895E-8BF0-465D-AA2A-3AA311420057}"/>
                  </a:ext>
                </a:extLst>
              </p:cNvPr>
              <p:cNvSpPr/>
              <p:nvPr/>
            </p:nvSpPr>
            <p:spPr bwMode="auto">
              <a:xfrm>
                <a:off x="6284282" y="4955984"/>
                <a:ext cx="1471745" cy="1716887"/>
              </a:xfrm>
              <a:prstGeom prst="rect">
                <a:avLst/>
              </a:prstGeom>
              <a:solidFill>
                <a:srgbClr val="FFFFFF"/>
              </a:solidFill>
              <a:ln w="22225" cap="flat" cmpd="sng" algn="ctr">
                <a:solidFill>
                  <a:srgbClr val="232323">
                    <a:lumMod val="90000"/>
                    <a:lumOff val="1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99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"/>
                    <a:ea typeface="+mn-ea"/>
                    <a:cs typeface="+mn-cs"/>
                  </a:rPr>
                  <a:t>Ana Sayfa</a:t>
                </a:r>
              </a:p>
              <a:p>
                <a:pPr marL="0" marR="0" lvl="0" indent="0" defTabSz="914099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"/>
                    <a:ea typeface="+mn-ea"/>
                    <a:cs typeface="+mn-cs"/>
                  </a:rPr>
                  <a:t>Satış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  <a:p>
                <a:pPr marL="0" marR="0" lvl="0" indent="0" defTabSz="914099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"/>
                    <a:ea typeface="+mn-ea"/>
                    <a:cs typeface="+mn-cs"/>
                  </a:rPr>
                  <a:t>Yeni Müşteri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  <a:p>
                <a:pPr marL="0" marR="0" lvl="0" indent="0" defTabSz="914099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"/>
                    <a:ea typeface="+mn-ea"/>
                    <a:cs typeface="+mn-cs"/>
                  </a:rPr>
                  <a:t>Raporlar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  <a:p>
                <a:pPr marL="0" marR="0" lvl="0" indent="0" defTabSz="914099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"/>
                    <a:ea typeface="+mn-ea"/>
                    <a:cs typeface="+mn-cs"/>
                  </a:rPr>
                  <a:t>Çıkış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50" name="Scrollbar">
                <a:extLst>
                  <a:ext uri="{FF2B5EF4-FFF2-40B4-BE49-F238E27FC236}">
                    <a16:creationId xmlns:a16="http://schemas.microsoft.com/office/drawing/2014/main" id="{1B4F9F05-EA63-4A7C-867B-A1A327FEEE7B}"/>
                  </a:ext>
                </a:extLst>
              </p:cNvPr>
              <p:cNvSpPr/>
              <p:nvPr/>
            </p:nvSpPr>
            <p:spPr bwMode="auto">
              <a:xfrm>
                <a:off x="7651568" y="5044177"/>
                <a:ext cx="45719" cy="452672"/>
              </a:xfrm>
              <a:prstGeom prst="rect">
                <a:avLst/>
              </a:prstGeom>
              <a:solidFill>
                <a:srgbClr val="CFCFC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52" name="VerticalBarChart">
            <a:extLst>
              <a:ext uri="{FF2B5EF4-FFF2-40B4-BE49-F238E27FC236}">
                <a16:creationId xmlns:a16="http://schemas.microsoft.com/office/drawing/2014/main" id="{88AF646C-EEF8-45E0-AC08-A78E8D8429E5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631620006"/>
              </p:ext>
            </p:extLst>
          </p:nvPr>
        </p:nvGraphicFramePr>
        <p:xfrm>
          <a:off x="2120425" y="1132043"/>
          <a:ext cx="3223074" cy="276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3" name="HorizontalBarChart">
            <a:extLst>
              <a:ext uri="{FF2B5EF4-FFF2-40B4-BE49-F238E27FC236}">
                <a16:creationId xmlns:a16="http://schemas.microsoft.com/office/drawing/2014/main" id="{3110BE35-687B-4F5D-A1E4-0885A0071CF9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72687029"/>
              </p:ext>
            </p:extLst>
          </p:nvPr>
        </p:nvGraphicFramePr>
        <p:xfrm>
          <a:off x="7828604" y="1090121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4" name="Table">
            <a:extLst>
              <a:ext uri="{FF2B5EF4-FFF2-40B4-BE49-F238E27FC236}">
                <a16:creationId xmlns:a16="http://schemas.microsoft.com/office/drawing/2014/main" id="{741BDF87-3DDD-4194-A5C0-F721E5D0E98E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780103533"/>
              </p:ext>
            </p:extLst>
          </p:nvPr>
        </p:nvGraphicFramePr>
        <p:xfrm>
          <a:off x="2186562" y="4546912"/>
          <a:ext cx="3343275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5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" name="Content">
            <a:extLst>
              <a:ext uri="{FF2B5EF4-FFF2-40B4-BE49-F238E27FC236}">
                <a16:creationId xmlns:a16="http://schemas.microsoft.com/office/drawing/2014/main" id="{C2F1DA2D-FA4D-4878-BC32-8016A88266E7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082800" y="4317196"/>
            <a:ext cx="15568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 çok satan ürünler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8A973B2-0EFA-407C-A479-D32C6824748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114315" y="974705"/>
            <a:ext cx="2096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Günlere göre toplam satışlar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85D8CAAD-7D32-4910-8A6B-8D5C3BCDBF5F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906425" y="902327"/>
            <a:ext cx="23790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Günlere göre sepet ortalamaları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6F3238FD-398C-45E4-8157-A8354DADED7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876035" y="169658"/>
            <a:ext cx="81015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AnaSayfa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6" name="Picture 2" descr="C:\Users\t-dantay\Documents\First24\arrowsimple1.png">
            <a:extLst>
              <a:ext uri="{FF2B5EF4-FFF2-40B4-BE49-F238E27FC236}">
                <a16:creationId xmlns:a16="http://schemas.microsoft.com/office/drawing/2014/main" id="{72F988BE-30EA-455A-80BA-B6CD796B6E47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116006"/>
            <a:ext cx="370228" cy="37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6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4630A3EC-07EE-4230-835E-C41C0FFDF847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057585649"/>
              </p:ext>
            </p:extLst>
          </p:nvPr>
        </p:nvGraphicFramePr>
        <p:xfrm>
          <a:off x="108625" y="608871"/>
          <a:ext cx="5008125" cy="41698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2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2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2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2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23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">
            <a:extLst>
              <a:ext uri="{FF2B5EF4-FFF2-40B4-BE49-F238E27FC236}">
                <a16:creationId xmlns:a16="http://schemas.microsoft.com/office/drawing/2014/main" id="{3556E2B5-3437-446F-BDDA-526A974882A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8625" y="97277"/>
            <a:ext cx="11974749" cy="39505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8" name="Picture 2" descr="C:\Users\t-dantay\Documents\First24\arrowsimple1.png">
            <a:extLst>
              <a:ext uri="{FF2B5EF4-FFF2-40B4-BE49-F238E27FC236}">
                <a16:creationId xmlns:a16="http://schemas.microsoft.com/office/drawing/2014/main" id="{5E5A900F-F182-4800-84F1-7F5F1A6EA452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116006"/>
            <a:ext cx="370228" cy="37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">
            <a:extLst>
              <a:ext uri="{FF2B5EF4-FFF2-40B4-BE49-F238E27FC236}">
                <a16:creationId xmlns:a16="http://schemas.microsoft.com/office/drawing/2014/main" id="{986DA9C0-AADB-4809-8EA0-A0B8A88EF261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876035" y="169658"/>
            <a:ext cx="50045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Satış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ile">
            <a:extLst>
              <a:ext uri="{FF2B5EF4-FFF2-40B4-BE49-F238E27FC236}">
                <a16:creationId xmlns:a16="http://schemas.microsoft.com/office/drawing/2014/main" id="{D9D7F276-6BBC-4A1A-8929-B8384AC106F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8625" y="4920973"/>
            <a:ext cx="5008125" cy="183975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6CD57EA0-8FC2-4764-905B-95CF4FD15C4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911600" y="6019412"/>
            <a:ext cx="676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Toplam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8F49ACC-0FCF-4B69-B87B-4C4E80AD3D2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148651" y="5150410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F5FE5E78-A6D9-4042-994C-AFEF04CF1E1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22926" y="6018296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F7892019-AB42-4C9F-9988-66B10467BE2A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22925" y="5150410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ile">
            <a:extLst>
              <a:ext uri="{FF2B5EF4-FFF2-40B4-BE49-F238E27FC236}">
                <a16:creationId xmlns:a16="http://schemas.microsoft.com/office/drawing/2014/main" id="{8F2C2BB4-7FB2-417B-ABBB-94534D4B521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283425" y="608871"/>
            <a:ext cx="1799948" cy="13658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C:\Users\t-dantay\Documents\First24\calculator1.png">
            <a:extLst>
              <a:ext uri="{FF2B5EF4-FFF2-40B4-BE49-F238E27FC236}">
                <a16:creationId xmlns:a16="http://schemas.microsoft.com/office/drawing/2014/main" id="{46384416-FC41-4AB5-B759-A32759D8D008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74" y="3597450"/>
            <a:ext cx="2595503" cy="31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le">
            <a:extLst>
              <a:ext uri="{FF2B5EF4-FFF2-40B4-BE49-F238E27FC236}">
                <a16:creationId xmlns:a16="http://schemas.microsoft.com/office/drawing/2014/main" id="{728E866C-AA0A-4EBD-BA56-850AEF4BD19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7996135" y="5381242"/>
            <a:ext cx="4087237" cy="13658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le">
            <a:extLst>
              <a:ext uri="{FF2B5EF4-FFF2-40B4-BE49-F238E27FC236}">
                <a16:creationId xmlns:a16="http://schemas.microsoft.com/office/drawing/2014/main" id="{A2E426D8-61AA-41E8-8497-84D584D91E9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283425" y="2091258"/>
            <a:ext cx="1799946" cy="13658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04C3BE40-8861-45B8-AAC7-430EEB353A21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0283425" y="3661100"/>
            <a:ext cx="1799946" cy="13658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>
            <a:extLst>
              <a:ext uri="{FF2B5EF4-FFF2-40B4-BE49-F238E27FC236}">
                <a16:creationId xmlns:a16="http://schemas.microsoft.com/office/drawing/2014/main" id="{78359800-3DF2-435B-93EC-CF4481C18608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292574" y="608870"/>
            <a:ext cx="2595502" cy="282012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69E2D5A0-23B3-4C9B-80EF-FDCE5597346D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8063901" y="3736250"/>
            <a:ext cx="1799946" cy="13658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le">
            <a:extLst>
              <a:ext uri="{FF2B5EF4-FFF2-40B4-BE49-F238E27FC236}">
                <a16:creationId xmlns:a16="http://schemas.microsoft.com/office/drawing/2014/main" id="{67FA1933-AC34-43CA-829B-E57A50B723B3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063901" y="2172560"/>
            <a:ext cx="1799946" cy="12845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ile">
            <a:extLst>
              <a:ext uri="{FF2B5EF4-FFF2-40B4-BE49-F238E27FC236}">
                <a16:creationId xmlns:a16="http://schemas.microsoft.com/office/drawing/2014/main" id="{15772609-8F06-4091-BADC-225769D034A6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8063900" y="608871"/>
            <a:ext cx="1799948" cy="13658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B14C2942-8301-46DB-BFF2-D6DD5A9A662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6165751" y="1722840"/>
            <a:ext cx="8868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</a:t>
            </a:r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D90C4F1E-1C61-41DF-8939-55670C0B6E1C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8324917" y="2693803"/>
            <a:ext cx="12779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</a:t>
            </a:r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4B033C0E-5F59-4924-A72C-7638C6DC47C1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10963433" y="110272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Discount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8EF8600-B4A0-43CA-8010-4F94020D9305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9819788" y="6017180"/>
            <a:ext cx="7712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Payment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EF958395-F5FE-4882-B1AF-A4DBE4D68F58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8568084" y="1143379"/>
            <a:ext cx="10482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Find</a:t>
            </a:r>
            <a:r>
              <a:rPr lang="tr-T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0EA931DE-7176-46D4-9F7A-768693173E5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10963433" y="2658764"/>
            <a:ext cx="4667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36CD2E7B-7213-4129-A144-0D88B1EF8016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8652273" y="4228606"/>
            <a:ext cx="4667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C8706B2A-4702-4C78-97ED-630F9F438C4A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10963433" y="4268137"/>
            <a:ext cx="4667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tr-TR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3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1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4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Icons.Calculato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A88E6A7-8214-40D8-B9CA-9FAE9865E90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89DE0AD-0FBE-42B7-A53B-0EF1DF8A99F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E3117D1-E739-4759-BC8D-6B3CFE30FC8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6EB1596-4AE7-4E0C-80FD-25249D4DF83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59A0F9D-F448-4C06-B22C-A16B8FACB31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2D12376-23F7-4C53-9E3B-574E8988A09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3D39E31-F9F7-4885-8CCD-6D316E1A0BD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2E4D37A-3B56-4FB1-A689-DBD7A20A3AD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08987B9-69C5-4C72-BF72-A0AF5C4128C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FCBEC83-0951-4288-B020-F74F05A7241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33202B6-D17B-4776-985F-D6237D99F87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2A2A371-9F7A-4BE1-BB4E-7C50503D1E0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60CA044-BFF8-4135-9A7E-65EB603E823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4738317-87EC-4709-8613-9895A3FEFA9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6B44548-2F6B-418F-A99A-C878B5B9B47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1FD4C91-5713-4FA3-84AA-B0920FCBE03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C5E79F9-DB49-447E-B754-D15F14D806F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A88413A-65AA-4C74-BD16-2FBC072424B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E5AC5DA-842A-4A92-A8D9-CE659FBABB0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8B6EBD2-9970-486E-9670-555FA865CB4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7E2FD59-274E-4B34-B3AB-EDECDF223E6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4549400-DBC0-4A6A-974A-B6ADC8125FF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BBC56C9-7DD1-42B8-A656-D1AFBF06138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B63E4D3-5C1F-48B0-89FD-20D4BCC3AC4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F80CDF0-1AFF-4AA7-83D9-8EB767FAB18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8321827-DD72-4FF5-9156-28811EC2728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D3E24C4-3B66-4AA9-B811-19E8D7EA73E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C728B80-E9E1-4E5E-BFE1-1FEB1C7BF35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01DA466-F934-4CB1-B1DA-6CF259417D1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7B6E79C-1FC2-45E1-A194-B49A294FAD8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1A20340-5082-4199-AD07-E14206FE663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2311163-82A2-4D71-AECF-E282438F976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A500EFC-A49F-463B-B5D7-B7A0D4265DB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86EC0CE-B7B2-4969-823C-2B71F7C6507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50845FB-8FD6-478F-88DA-7AA5286E83C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0DCDE56-8343-48D5-9F71-0F74D884F3A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C0C1BE6-8FD3-462E-A73A-D09B649302B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F4DEC0F-C917-4815-A870-3A435CD1EDD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04A0962-E304-49FF-9634-9956FA3AECD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2A35872-EE86-414B-A7DC-797CCDBF846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7311B83-D623-4B80-B002-90DC3998D24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DAB4E12-2F76-4ACB-8235-721B6AE1BFC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9954A4A-6064-4B0E-B44A-D1A5447C5E9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8411615-57ED-4506-B6C9-1A931EC800C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D0BE5BC-B956-4108-B05A-433CB8C2BBB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7D34E00-1C96-43E4-BE37-7A8E759A923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72375D7-5BEB-4973-9108-8117CF568BD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4D254B5-C3A1-4ABE-8210-60D44227BD9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027A913-2AB2-4917-B5A5-76040739F10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Erkan Maraş (Nebim)</dc:creator>
  <cp:lastModifiedBy>Erkan Maraş (Nebim)</cp:lastModifiedBy>
  <cp:revision>4</cp:revision>
  <dcterms:created xsi:type="dcterms:W3CDTF">2020-06-17T10:20:28Z</dcterms:created>
  <dcterms:modified xsi:type="dcterms:W3CDTF">2020-06-17T10:52:13Z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