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4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53" autoAdjust="0"/>
    <p:restoredTop sz="81579" autoAdjust="0"/>
  </p:normalViewPr>
  <p:slideViewPr>
    <p:cSldViewPr snapToGrid="0">
      <p:cViewPr varScale="1">
        <p:scale>
          <a:sx n="70" d="100"/>
          <a:sy n="70" d="100"/>
        </p:scale>
        <p:origin x="90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3EB8E23B-E4F4-4539-88AC-57BCDB90D354}"/>
    <pc:docChg chg="custSel modSld">
      <pc:chgData name="Erkan ŞİRİN" userId="7f10ce1d6aaf8c5d" providerId="LiveId" clId="{3EB8E23B-E4F4-4539-88AC-57BCDB90D354}" dt="2019-05-06T10:58:19.234" v="11"/>
      <pc:docMkLst>
        <pc:docMk/>
      </pc:docMkLst>
      <pc:sldChg chg="addSp delSp">
        <pc:chgData name="Erkan ŞİRİN" userId="7f10ce1d6aaf8c5d" providerId="LiveId" clId="{3EB8E23B-E4F4-4539-88AC-57BCDB90D354}" dt="2019-05-06T10:57:32.735" v="1"/>
        <pc:sldMkLst>
          <pc:docMk/>
          <pc:sldMk cId="1416118015" sldId="257"/>
        </pc:sldMkLst>
        <pc:grpChg chg="del">
          <ac:chgData name="Erkan ŞİRİN" userId="7f10ce1d6aaf8c5d" providerId="LiveId" clId="{3EB8E23B-E4F4-4539-88AC-57BCDB90D354}" dt="2019-05-06T10:57:32.141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32.141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32.735" v="1"/>
          <ac:picMkLst>
            <pc:docMk/>
            <pc:sldMk cId="1416118015" sldId="257"/>
            <ac:picMk id="17" creationId="{7A19E1F5-7521-4BE3-BAED-121D8779385B}"/>
          </ac:picMkLst>
        </pc:picChg>
      </pc:sldChg>
      <pc:sldChg chg="addSp delSp">
        <pc:chgData name="Erkan ŞİRİN" userId="7f10ce1d6aaf8c5d" providerId="LiveId" clId="{3EB8E23B-E4F4-4539-88AC-57BCDB90D354}" dt="2019-05-06T10:57:38.917" v="3"/>
        <pc:sldMkLst>
          <pc:docMk/>
          <pc:sldMk cId="2813886073" sldId="258"/>
        </pc:sldMkLst>
        <pc:grpChg chg="del">
          <ac:chgData name="Erkan ŞİRİN" userId="7f10ce1d6aaf8c5d" providerId="LiveId" clId="{3EB8E23B-E4F4-4539-88AC-57BCDB90D354}" dt="2019-05-06T10:57:38.061" v="2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38.061" v="2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38.917" v="3"/>
          <ac:picMkLst>
            <pc:docMk/>
            <pc:sldMk cId="2813886073" sldId="258"/>
            <ac:picMk id="18" creationId="{68ABD26A-2A76-4FED-8870-31010D1B6118}"/>
          </ac:picMkLst>
        </pc:picChg>
      </pc:sldChg>
      <pc:sldChg chg="addSp delSp">
        <pc:chgData name="Erkan ŞİRİN" userId="7f10ce1d6aaf8c5d" providerId="LiveId" clId="{3EB8E23B-E4F4-4539-88AC-57BCDB90D354}" dt="2019-05-06T10:57:47.192" v="5"/>
        <pc:sldMkLst>
          <pc:docMk/>
          <pc:sldMk cId="2227709425" sldId="259"/>
        </pc:sldMkLst>
        <pc:grpChg chg="del">
          <ac:chgData name="Erkan ŞİRİN" userId="7f10ce1d6aaf8c5d" providerId="LiveId" clId="{3EB8E23B-E4F4-4539-88AC-57BCDB90D354}" dt="2019-05-06T10:57:46.217" v="4" actId="478"/>
          <ac:grpSpMkLst>
            <pc:docMk/>
            <pc:sldMk cId="2227709425" sldId="259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46.217" v="4" actId="478"/>
          <ac:grpSpMkLst>
            <pc:docMk/>
            <pc:sldMk cId="2227709425" sldId="259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7:47.192" v="5"/>
          <ac:picMkLst>
            <pc:docMk/>
            <pc:sldMk cId="2227709425" sldId="259"/>
            <ac:picMk id="18" creationId="{956A8522-D338-4FFD-AF27-E56A2AD8160F}"/>
          </ac:picMkLst>
        </pc:picChg>
      </pc:sldChg>
      <pc:sldChg chg="delSp">
        <pc:chgData name="Erkan ŞİRİN" userId="7f10ce1d6aaf8c5d" providerId="LiveId" clId="{3EB8E23B-E4F4-4539-88AC-57BCDB90D354}" dt="2019-05-06T10:57:53.926" v="6" actId="478"/>
        <pc:sldMkLst>
          <pc:docMk/>
          <pc:sldMk cId="1390741446" sldId="260"/>
        </pc:sldMkLst>
        <pc:grpChg chg="del">
          <ac:chgData name="Erkan ŞİRİN" userId="7f10ce1d6aaf8c5d" providerId="LiveId" clId="{3EB8E23B-E4F4-4539-88AC-57BCDB90D354}" dt="2019-05-06T10:57:53.926" v="6" actId="478"/>
          <ac:grpSpMkLst>
            <pc:docMk/>
            <pc:sldMk cId="1390741446" sldId="260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7:53.926" v="6" actId="478"/>
          <ac:grpSpMkLst>
            <pc:docMk/>
            <pc:sldMk cId="1390741446" sldId="26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3EB8E23B-E4F4-4539-88AC-57BCDB90D354}" dt="2019-05-06T10:58:00.276" v="7" actId="478"/>
        <pc:sldMkLst>
          <pc:docMk/>
          <pc:sldMk cId="4125060158" sldId="261"/>
        </pc:sldMkLst>
        <pc:grpChg chg="del">
          <ac:chgData name="Erkan ŞİRİN" userId="7f10ce1d6aaf8c5d" providerId="LiveId" clId="{3EB8E23B-E4F4-4539-88AC-57BCDB90D354}" dt="2019-05-06T10:58:00.276" v="7" actId="478"/>
          <ac:grpSpMkLst>
            <pc:docMk/>
            <pc:sldMk cId="4125060158" sldId="261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00.276" v="7" actId="478"/>
          <ac:grpSpMkLst>
            <pc:docMk/>
            <pc:sldMk cId="4125060158" sldId="261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3EB8E23B-E4F4-4539-88AC-57BCDB90D354}" dt="2019-05-06T10:58:09.893" v="9"/>
        <pc:sldMkLst>
          <pc:docMk/>
          <pc:sldMk cId="3308122537" sldId="262"/>
        </pc:sldMkLst>
        <pc:grpChg chg="del">
          <ac:chgData name="Erkan ŞİRİN" userId="7f10ce1d6aaf8c5d" providerId="LiveId" clId="{3EB8E23B-E4F4-4539-88AC-57BCDB90D354}" dt="2019-05-06T10:58:09.001" v="8" actId="478"/>
          <ac:grpSpMkLst>
            <pc:docMk/>
            <pc:sldMk cId="3308122537" sldId="262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09.001" v="8" actId="478"/>
          <ac:grpSpMkLst>
            <pc:docMk/>
            <pc:sldMk cId="3308122537" sldId="262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8:09.893" v="9"/>
          <ac:picMkLst>
            <pc:docMk/>
            <pc:sldMk cId="3308122537" sldId="262"/>
            <ac:picMk id="17" creationId="{C79F05D6-5250-4414-8845-323687DD306E}"/>
          </ac:picMkLst>
        </pc:picChg>
      </pc:sldChg>
      <pc:sldChg chg="addSp delSp">
        <pc:chgData name="Erkan ŞİRİN" userId="7f10ce1d6aaf8c5d" providerId="LiveId" clId="{3EB8E23B-E4F4-4539-88AC-57BCDB90D354}" dt="2019-05-06T10:58:19.234" v="11"/>
        <pc:sldMkLst>
          <pc:docMk/>
          <pc:sldMk cId="674586216" sldId="263"/>
        </pc:sldMkLst>
        <pc:grpChg chg="del">
          <ac:chgData name="Erkan ŞİRİN" userId="7f10ce1d6aaf8c5d" providerId="LiveId" clId="{3EB8E23B-E4F4-4539-88AC-57BCDB90D354}" dt="2019-05-06T10:58:18.567" v="10" actId="478"/>
          <ac:grpSpMkLst>
            <pc:docMk/>
            <pc:sldMk cId="674586216" sldId="263"/>
            <ac:grpSpMk id="11" creationId="{00000000-0000-0000-0000-000000000000}"/>
          </ac:grpSpMkLst>
        </pc:grpChg>
        <pc:grpChg chg="del">
          <ac:chgData name="Erkan ŞİRİN" userId="7f10ce1d6aaf8c5d" providerId="LiveId" clId="{3EB8E23B-E4F4-4539-88AC-57BCDB90D354}" dt="2019-05-06T10:58:18.567" v="10" actId="478"/>
          <ac:grpSpMkLst>
            <pc:docMk/>
            <pc:sldMk cId="674586216" sldId="263"/>
            <ac:grpSpMk id="15" creationId="{00000000-0000-0000-0000-000000000000}"/>
          </ac:grpSpMkLst>
        </pc:grpChg>
        <pc:picChg chg="add">
          <ac:chgData name="Erkan ŞİRİN" userId="7f10ce1d6aaf8c5d" providerId="LiveId" clId="{3EB8E23B-E4F4-4539-88AC-57BCDB90D354}" dt="2019-05-06T10:58:19.234" v="11"/>
          <ac:picMkLst>
            <pc:docMk/>
            <pc:sldMk cId="674586216" sldId="263"/>
            <ac:picMk id="20" creationId="{AA95B2E0-7F87-4A87-B87E-797B1A39B94F}"/>
          </ac:picMkLst>
        </pc:picChg>
      </pc:sldChg>
    </pc:docChg>
  </pc:docChgLst>
  <pc:docChgLst>
    <pc:chgData name="Erkan ŞİRİN" userId="7f10ce1d6aaf8c5d" providerId="LiveId" clId="{77AFF1D1-5CCF-4CA4-8BC6-B75713393725}"/>
    <pc:docChg chg="custSel modSld">
      <pc:chgData name="Erkan ŞİRİN" userId="7f10ce1d6aaf8c5d" providerId="LiveId" clId="{77AFF1D1-5CCF-4CA4-8BC6-B75713393725}" dt="2019-07-23T04:52:24.720" v="4" actId="478"/>
      <pc:docMkLst>
        <pc:docMk/>
      </pc:docMkLst>
      <pc:sldChg chg="delSp">
        <pc:chgData name="Erkan ŞİRİN" userId="7f10ce1d6aaf8c5d" providerId="LiveId" clId="{77AFF1D1-5CCF-4CA4-8BC6-B75713393725}" dt="2019-07-23T04:51:59.803" v="0" actId="478"/>
        <pc:sldMkLst>
          <pc:docMk/>
          <pc:sldMk cId="1416118015" sldId="257"/>
        </pc:sldMkLst>
        <pc:picChg chg="del">
          <ac:chgData name="Erkan ŞİRİN" userId="7f10ce1d6aaf8c5d" providerId="LiveId" clId="{77AFF1D1-5CCF-4CA4-8BC6-B75713393725}" dt="2019-07-23T04:51:59.803" v="0" actId="478"/>
          <ac:picMkLst>
            <pc:docMk/>
            <pc:sldMk cId="1416118015" sldId="257"/>
            <ac:picMk id="17" creationId="{7A19E1F5-7521-4BE3-BAED-121D8779385B}"/>
          </ac:picMkLst>
        </pc:picChg>
      </pc:sldChg>
      <pc:sldChg chg="delSp">
        <pc:chgData name="Erkan ŞİRİN" userId="7f10ce1d6aaf8c5d" providerId="LiveId" clId="{77AFF1D1-5CCF-4CA4-8BC6-B75713393725}" dt="2019-07-23T04:52:03.568" v="1" actId="478"/>
        <pc:sldMkLst>
          <pc:docMk/>
          <pc:sldMk cId="2813886073" sldId="258"/>
        </pc:sldMkLst>
        <pc:picChg chg="del">
          <ac:chgData name="Erkan ŞİRİN" userId="7f10ce1d6aaf8c5d" providerId="LiveId" clId="{77AFF1D1-5CCF-4CA4-8BC6-B75713393725}" dt="2019-07-23T04:52:03.568" v="1" actId="478"/>
          <ac:picMkLst>
            <pc:docMk/>
            <pc:sldMk cId="2813886073" sldId="258"/>
            <ac:picMk id="18" creationId="{68ABD26A-2A76-4FED-8870-31010D1B6118}"/>
          </ac:picMkLst>
        </pc:picChg>
      </pc:sldChg>
      <pc:sldChg chg="delSp">
        <pc:chgData name="Erkan ŞİRİN" userId="7f10ce1d6aaf8c5d" providerId="LiveId" clId="{77AFF1D1-5CCF-4CA4-8BC6-B75713393725}" dt="2019-07-23T04:52:07.864" v="2" actId="478"/>
        <pc:sldMkLst>
          <pc:docMk/>
          <pc:sldMk cId="2227709425" sldId="259"/>
        </pc:sldMkLst>
        <pc:picChg chg="del">
          <ac:chgData name="Erkan ŞİRİN" userId="7f10ce1d6aaf8c5d" providerId="LiveId" clId="{77AFF1D1-5CCF-4CA4-8BC6-B75713393725}" dt="2019-07-23T04:52:07.864" v="2" actId="478"/>
          <ac:picMkLst>
            <pc:docMk/>
            <pc:sldMk cId="2227709425" sldId="259"/>
            <ac:picMk id="18" creationId="{956A8522-D338-4FFD-AF27-E56A2AD8160F}"/>
          </ac:picMkLst>
        </pc:picChg>
      </pc:sldChg>
      <pc:sldChg chg="delSp">
        <pc:chgData name="Erkan ŞİRİN" userId="7f10ce1d6aaf8c5d" providerId="LiveId" clId="{77AFF1D1-5CCF-4CA4-8BC6-B75713393725}" dt="2019-07-23T04:52:18.565" v="3" actId="478"/>
        <pc:sldMkLst>
          <pc:docMk/>
          <pc:sldMk cId="3308122537" sldId="262"/>
        </pc:sldMkLst>
        <pc:picChg chg="del">
          <ac:chgData name="Erkan ŞİRİN" userId="7f10ce1d6aaf8c5d" providerId="LiveId" clId="{77AFF1D1-5CCF-4CA4-8BC6-B75713393725}" dt="2019-07-23T04:52:18.565" v="3" actId="478"/>
          <ac:picMkLst>
            <pc:docMk/>
            <pc:sldMk cId="3308122537" sldId="262"/>
            <ac:picMk id="17" creationId="{C79F05D6-5250-4414-8845-323687DD306E}"/>
          </ac:picMkLst>
        </pc:picChg>
      </pc:sldChg>
      <pc:sldChg chg="delSp">
        <pc:chgData name="Erkan ŞİRİN" userId="7f10ce1d6aaf8c5d" providerId="LiveId" clId="{77AFF1D1-5CCF-4CA4-8BC6-B75713393725}" dt="2019-07-23T04:52:24.720" v="4" actId="478"/>
        <pc:sldMkLst>
          <pc:docMk/>
          <pc:sldMk cId="674586216" sldId="263"/>
        </pc:sldMkLst>
        <pc:picChg chg="del">
          <ac:chgData name="Erkan ŞİRİN" userId="7f10ce1d6aaf8c5d" providerId="LiveId" clId="{77AFF1D1-5CCF-4CA4-8BC6-B75713393725}" dt="2019-07-23T04:52:24.720" v="4" actId="478"/>
          <ac:picMkLst>
            <pc:docMk/>
            <pc:sldMk cId="674586216" sldId="263"/>
            <ac:picMk id="20" creationId="{AA95B2E0-7F87-4A87-B87E-797B1A39B9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02594"/>
            <a:ext cx="9144000" cy="1486038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89" y="1933754"/>
            <a:ext cx="3630283" cy="36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39607" y="422251"/>
            <a:ext cx="417381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java.io.IOException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java.util.StringTokenizer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org.apache.hadoop.conf.Configuration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org.apache.hadoop.fs.Path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org.apache.hadoop.io.IntWritable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org.apache.hadoop.io.Text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org.apache.hadoop.mapreduce.Job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org.apache.hadoop.mapreduce.Mapper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org.apache.hadoop.mapreduce.Reducer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org.apache.hadoop.mapreduce.lib.input.FileInputFormat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import </a:t>
            </a:r>
            <a:r>
              <a:rPr lang="en-US" sz="1000" dirty="0" err="1">
                <a:latin typeface="Consolas" panose="020B0609020204030204" pitchFamily="49" charset="0"/>
              </a:rPr>
              <a:t>org.apache.hadoop.mapreduce.lib.output.FileOutputFormat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public class </a:t>
            </a:r>
            <a:r>
              <a:rPr lang="en-US" sz="1000" dirty="0" err="1">
                <a:latin typeface="Consolas" panose="020B0609020204030204" pitchFamily="49" charset="0"/>
              </a:rPr>
              <a:t>WordCount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public static class </a:t>
            </a:r>
            <a:r>
              <a:rPr lang="en-US" sz="1000" dirty="0" err="1">
                <a:latin typeface="Consolas" panose="020B0609020204030204" pitchFamily="49" charset="0"/>
              </a:rPr>
              <a:t>TokenizerMapper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extends Mapper&lt;Object, Text, Text,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&gt;{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private final static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one = new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private Text word = new Text();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public void map(Object key, Text value, Context </a:t>
            </a:r>
            <a:r>
              <a:rPr lang="en-US" sz="1000" dirty="0" err="1">
                <a:latin typeface="Consolas" panose="020B0609020204030204" pitchFamily="49" charset="0"/>
              </a:rPr>
              <a:t>context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) throws </a:t>
            </a:r>
            <a:r>
              <a:rPr lang="en-US" sz="1000" dirty="0" err="1">
                <a:latin typeface="Consolas" panose="020B0609020204030204" pitchFamily="49" charset="0"/>
              </a:rPr>
              <a:t>IOException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InterruptedException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StringTokenizer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itr</a:t>
            </a:r>
            <a:r>
              <a:rPr lang="en-US" sz="1000" dirty="0">
                <a:latin typeface="Consolas" panose="020B0609020204030204" pitchFamily="49" charset="0"/>
              </a:rPr>
              <a:t> = new </a:t>
            </a:r>
            <a:r>
              <a:rPr lang="en-US" sz="1000" dirty="0" err="1">
                <a:latin typeface="Consolas" panose="020B0609020204030204" pitchFamily="49" charset="0"/>
              </a:rPr>
              <a:t>StringTokenizer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value.toString</a:t>
            </a:r>
            <a:r>
              <a:rPr lang="en-US" sz="1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while (</a:t>
            </a:r>
            <a:r>
              <a:rPr lang="en-US" sz="1000" dirty="0" err="1">
                <a:latin typeface="Consolas" panose="020B0609020204030204" pitchFamily="49" charset="0"/>
              </a:rPr>
              <a:t>itr.hasMoreTokens</a:t>
            </a:r>
            <a:r>
              <a:rPr lang="en-US" sz="1000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word.set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itr.nextToken</a:t>
            </a:r>
            <a:r>
              <a:rPr lang="en-US" sz="1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context.write</a:t>
            </a:r>
            <a:r>
              <a:rPr lang="en-US" sz="1000" dirty="0">
                <a:latin typeface="Consolas" panose="020B0609020204030204" pitchFamily="49" charset="0"/>
              </a:rPr>
              <a:t>(word, one);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7542734" y="417406"/>
            <a:ext cx="416830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public static class </a:t>
            </a:r>
            <a:r>
              <a:rPr lang="en-US" sz="1000" dirty="0" err="1">
                <a:latin typeface="Consolas" panose="020B0609020204030204" pitchFamily="49" charset="0"/>
              </a:rPr>
              <a:t>IntSumReducer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extends Reducer&lt;</a:t>
            </a:r>
            <a:r>
              <a:rPr lang="en-US" sz="1000" dirty="0" err="1">
                <a:latin typeface="Consolas" panose="020B0609020204030204" pitchFamily="49" charset="0"/>
              </a:rPr>
              <a:t>Text,IntWritable,Text,IntWritable</a:t>
            </a:r>
            <a:r>
              <a:rPr lang="en-US" sz="1000" dirty="0">
                <a:latin typeface="Consolas" panose="020B0609020204030204" pitchFamily="49" charset="0"/>
              </a:rPr>
              <a:t>&gt;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private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result = new 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public void reduce(Text key, </a:t>
            </a:r>
            <a:r>
              <a:rPr lang="en-US" sz="1000" dirty="0" err="1">
                <a:latin typeface="Consolas" panose="020B0609020204030204" pitchFamily="49" charset="0"/>
              </a:rPr>
              <a:t>Iterable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&gt; values,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    Context </a:t>
            </a:r>
            <a:r>
              <a:rPr lang="en-US" sz="1000" dirty="0" err="1">
                <a:latin typeface="Consolas" panose="020B0609020204030204" pitchFamily="49" charset="0"/>
              </a:rPr>
              <a:t>context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   ) throws </a:t>
            </a:r>
            <a:r>
              <a:rPr lang="en-US" sz="1000" dirty="0" err="1">
                <a:latin typeface="Consolas" panose="020B0609020204030204" pitchFamily="49" charset="0"/>
              </a:rPr>
              <a:t>IOException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</a:rPr>
              <a:t>InterruptedException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sum = 0;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for (</a:t>
            </a:r>
            <a:r>
              <a:rPr lang="en-US" sz="1000" dirty="0" err="1">
                <a:latin typeface="Consolas" panose="020B0609020204030204" pitchFamily="49" charset="0"/>
              </a:rPr>
              <a:t>IntWritable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val</a:t>
            </a:r>
            <a:r>
              <a:rPr lang="en-US" sz="1000" dirty="0">
                <a:latin typeface="Consolas" panose="020B0609020204030204" pitchFamily="49" charset="0"/>
              </a:rPr>
              <a:t> : values)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sum += </a:t>
            </a:r>
            <a:r>
              <a:rPr lang="en-US" sz="1000" dirty="0" err="1">
                <a:latin typeface="Consolas" panose="020B0609020204030204" pitchFamily="49" charset="0"/>
              </a:rPr>
              <a:t>val.get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result.set</a:t>
            </a:r>
            <a:r>
              <a:rPr lang="en-US" sz="1000" dirty="0">
                <a:latin typeface="Consolas" panose="020B0609020204030204" pitchFamily="49" charset="0"/>
              </a:rPr>
              <a:t>(sum);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latin typeface="Consolas" panose="020B0609020204030204" pitchFamily="49" charset="0"/>
              </a:rPr>
              <a:t>context.write</a:t>
            </a:r>
            <a:r>
              <a:rPr lang="en-US" sz="1000" dirty="0">
                <a:latin typeface="Consolas" panose="020B0609020204030204" pitchFamily="49" charset="0"/>
              </a:rPr>
              <a:t>(key, result);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public static void main(String[] 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) throws Exception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Configuration </a:t>
            </a:r>
            <a:r>
              <a:rPr lang="en-US" sz="1000" dirty="0" err="1">
                <a:latin typeface="Consolas" panose="020B0609020204030204" pitchFamily="49" charset="0"/>
              </a:rPr>
              <a:t>conf</a:t>
            </a:r>
            <a:r>
              <a:rPr lang="en-US" sz="1000" dirty="0">
                <a:latin typeface="Consolas" panose="020B0609020204030204" pitchFamily="49" charset="0"/>
              </a:rPr>
              <a:t> = new Configuration();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Job </a:t>
            </a:r>
            <a:r>
              <a:rPr lang="en-US" sz="1000" dirty="0" err="1">
                <a:latin typeface="Consolas" panose="020B0609020204030204" pitchFamily="49" charset="0"/>
              </a:rPr>
              <a:t>job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Job.getInstance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conf</a:t>
            </a:r>
            <a:r>
              <a:rPr lang="en-US" sz="1000" dirty="0">
                <a:latin typeface="Consolas" panose="020B0609020204030204" pitchFamily="49" charset="0"/>
              </a:rPr>
              <a:t>, "word count");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job.setJarByClass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WordCount.class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job.setMapperClass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TokenizerMapper.class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job.setCombinerClass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IntSumReducer.class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job.setReducerClass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IntSumReducer.class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job.setOutputKeyClass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Text.class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job.setOutputValueClass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IntWritable.class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FileInputFormat.addInputPath</a:t>
            </a:r>
            <a:r>
              <a:rPr lang="en-US" sz="1000" dirty="0">
                <a:latin typeface="Consolas" panose="020B0609020204030204" pitchFamily="49" charset="0"/>
              </a:rPr>
              <a:t>(job, new Path(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[0]));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FileOutputFormat.setOutputPath</a:t>
            </a:r>
            <a:r>
              <a:rPr lang="en-US" sz="1000" dirty="0">
                <a:latin typeface="Consolas" panose="020B0609020204030204" pitchFamily="49" charset="0"/>
              </a:rPr>
              <a:t>(job, new Path(</a:t>
            </a:r>
            <a:r>
              <a:rPr lang="en-US" sz="1000" dirty="0" err="1">
                <a:latin typeface="Consolas" panose="020B0609020204030204" pitchFamily="49" charset="0"/>
              </a:rPr>
              <a:t>args</a:t>
            </a:r>
            <a:r>
              <a:rPr lang="en-US" sz="1000" dirty="0">
                <a:latin typeface="Consolas" panose="020B0609020204030204" pitchFamily="49" charset="0"/>
              </a:rPr>
              <a:t>[1]));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System.exit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job.waitForCompletion</a:t>
            </a:r>
            <a:r>
              <a:rPr lang="en-US" sz="1000" dirty="0">
                <a:latin typeface="Consolas" panose="020B0609020204030204" pitchFamily="49" charset="0"/>
              </a:rPr>
              <a:t>(true) ? 0 : 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3C82A0D-1BCB-422E-9C3C-E63C4AE68781}"/>
              </a:ext>
            </a:extLst>
          </p:cNvPr>
          <p:cNvSpPr txBox="1"/>
          <p:nvPr/>
        </p:nvSpPr>
        <p:spPr>
          <a:xfrm>
            <a:off x="3096775" y="1633123"/>
            <a:ext cx="6032311" cy="304698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4800" dirty="0"/>
              <a:t>Onlarca satır MapReduce kodu ile yapılan iş, bir satır </a:t>
            </a:r>
            <a:r>
              <a:rPr lang="tr-TR" sz="4800" dirty="0" err="1"/>
              <a:t>Hive</a:t>
            </a:r>
            <a:r>
              <a:rPr lang="tr-TR" sz="4800" dirty="0"/>
              <a:t> sorgusu ile yapılabilir.</a:t>
            </a:r>
          </a:p>
        </p:txBody>
      </p:sp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2"/>
          <a:stretch/>
        </p:blipFill>
        <p:spPr>
          <a:xfrm>
            <a:off x="565964" y="3000848"/>
            <a:ext cx="11288668" cy="3002692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8361515" y="2407724"/>
            <a:ext cx="3199283" cy="118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Peki bizim SQL yeteneklerimiz ne olacak?</a:t>
            </a:r>
            <a:endParaRPr lang="en-US" sz="2400" dirty="0"/>
          </a:p>
        </p:txBody>
      </p:sp>
      <p:sp>
        <p:nvSpPr>
          <p:cNvPr id="9" name="Patlama 1 8"/>
          <p:cNvSpPr/>
          <p:nvPr/>
        </p:nvSpPr>
        <p:spPr>
          <a:xfrm>
            <a:off x="274614" y="571803"/>
            <a:ext cx="6186037" cy="420519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err="1"/>
              <a:t>Süprizzzzz</a:t>
            </a:r>
            <a:r>
              <a:rPr lang="tr-TR" sz="2800" dirty="0"/>
              <a:t>!!!</a:t>
            </a:r>
          </a:p>
          <a:p>
            <a:pPr algn="ctr"/>
            <a:r>
              <a:rPr lang="tr-TR" sz="2800" dirty="0" err="1"/>
              <a:t>Big</a:t>
            </a:r>
            <a:r>
              <a:rPr lang="tr-TR" sz="2800" dirty="0"/>
              <a:t> dataya geçtik</a:t>
            </a:r>
          </a:p>
          <a:p>
            <a:pPr algn="ctr"/>
            <a:r>
              <a:rPr lang="tr-TR" sz="2800" dirty="0"/>
              <a:t>Hadi MapReduce </a:t>
            </a:r>
          </a:p>
          <a:p>
            <a:pPr algn="ctr"/>
            <a:r>
              <a:rPr lang="tr-TR" sz="2800" dirty="0"/>
              <a:t>kullanın artık</a:t>
            </a:r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Çözüm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7" y="592370"/>
            <a:ext cx="2748331" cy="2748331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32" y="960552"/>
            <a:ext cx="3225143" cy="322514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75" y="1474970"/>
            <a:ext cx="4424855" cy="1399360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8681" r="13501" b="15309"/>
          <a:stretch/>
        </p:blipFill>
        <p:spPr>
          <a:xfrm>
            <a:off x="4267198" y="3555553"/>
            <a:ext cx="2617077" cy="23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Nedir?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14543" y="858921"/>
            <a:ext cx="9397296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HDFS üzerinde saklanan verileri SQL benzeri bir dile ile sorgulanmasına olanak sağlar.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Menşei Facebook’tur. Sonradan Apache topluluğuna devredilmiştir.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Tablo içinde saklanabilen yapısal veriyi işler.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Gerçek zamanlı (akan veri) değil, parti veri işleme (</a:t>
            </a:r>
            <a:r>
              <a:rPr lang="tr-TR" sz="2400" dirty="0" err="1"/>
              <a:t>batch</a:t>
            </a:r>
            <a:r>
              <a:rPr lang="tr-TR" sz="2400" dirty="0"/>
              <a:t> </a:t>
            </a:r>
            <a:r>
              <a:rPr lang="tr-TR" sz="2400" dirty="0" err="1"/>
              <a:t>processing</a:t>
            </a:r>
            <a:r>
              <a:rPr lang="tr-TR" sz="2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MapReduce ile HDFS üzerinde yapılan veri manipülasyonunun SQL kullanarak yapılmasına olanak sağlar.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Bir çok farklı dosya formatını destekler: </a:t>
            </a:r>
            <a:r>
              <a:rPr lang="tr-TR" sz="2400" dirty="0" err="1"/>
              <a:t>Parquet</a:t>
            </a:r>
            <a:r>
              <a:rPr lang="tr-TR" sz="2400" dirty="0"/>
              <a:t>, </a:t>
            </a:r>
            <a:r>
              <a:rPr lang="tr-TR" sz="2400" dirty="0" err="1"/>
              <a:t>Sequence</a:t>
            </a:r>
            <a:r>
              <a:rPr lang="tr-TR" sz="2400" dirty="0"/>
              <a:t>, ORC, </a:t>
            </a:r>
            <a:r>
              <a:rPr lang="tr-TR" sz="2400" dirty="0" err="1"/>
              <a:t>Text</a:t>
            </a:r>
            <a:r>
              <a:rPr lang="tr-TR" sz="2400" dirty="0"/>
              <a:t> vb.</a:t>
            </a:r>
          </a:p>
        </p:txBody>
      </p:sp>
    </p:spTree>
    <p:extLst>
      <p:ext uri="{BB962C8B-B14F-4D97-AF65-F5344CB8AC3E}">
        <p14:creationId xmlns:p14="http://schemas.microsoft.com/office/powerpoint/2010/main" val="141110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 Değildir?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46161" y="858921"/>
            <a:ext cx="10065678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Her şeyden önce veri tabanı değildir.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Operasyonel veri tabanı ihtiyacını karşılamaz. Daha çok analitik büyük sorgular ve veri ambarı ihtiyaçlarına odaklanır.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Satır bazlı insert, </a:t>
            </a:r>
            <a:r>
              <a:rPr lang="tr-TR" sz="2400" dirty="0" err="1"/>
              <a:t>update</a:t>
            </a:r>
            <a:r>
              <a:rPr lang="tr-TR" sz="2400" dirty="0"/>
              <a:t> ve </a:t>
            </a:r>
            <a:r>
              <a:rPr lang="tr-TR" sz="2400" dirty="0" err="1"/>
              <a:t>delete</a:t>
            </a:r>
            <a:r>
              <a:rPr lang="tr-TR" sz="2400" dirty="0"/>
              <a:t> için uygun değildir (son sürümlerde desteklense de oldukça yavaş)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/>
              <a:t>Interaktif</a:t>
            </a:r>
            <a:r>
              <a:rPr lang="tr-TR" sz="2400" dirty="0"/>
              <a:t> sorgular için uygun değildir. Sorgu cevabı için makul bir süre bekletir. Çünkü önce sorguyu </a:t>
            </a:r>
            <a:r>
              <a:rPr lang="tr-TR" sz="2400" dirty="0" err="1"/>
              <a:t>mapreduce</a:t>
            </a:r>
            <a:r>
              <a:rPr lang="tr-TR" sz="2400" dirty="0"/>
              <a:t> veya tez koduna çevirir sonra operasyona başlar.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/>
              <a:t>Hive</a:t>
            </a:r>
            <a:r>
              <a:rPr lang="tr-TR" sz="2400" dirty="0"/>
              <a:t> tam anlamıyla bir SQL değildir. SQL’de olan </a:t>
            </a:r>
            <a:r>
              <a:rPr lang="tr-TR" sz="2400" dirty="0" err="1"/>
              <a:t>herşeyi</a:t>
            </a:r>
            <a:r>
              <a:rPr lang="tr-TR" sz="2400" dirty="0"/>
              <a:t> </a:t>
            </a:r>
            <a:r>
              <a:rPr lang="tr-TR" sz="2400" dirty="0" err="1"/>
              <a:t>Hive’dan</a:t>
            </a:r>
            <a:r>
              <a:rPr lang="tr-TR" sz="2400" dirty="0"/>
              <a:t> beklemeyin.</a:t>
            </a:r>
          </a:p>
        </p:txBody>
      </p:sp>
    </p:spTree>
    <p:extLst>
      <p:ext uri="{BB962C8B-B14F-4D97-AF65-F5344CB8AC3E}">
        <p14:creationId xmlns:p14="http://schemas.microsoft.com/office/powerpoint/2010/main" val="166377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014814" y="4357259"/>
            <a:ext cx="4708634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HDFS</a:t>
            </a:r>
            <a:endParaRPr lang="en-US" sz="4000" dirty="0"/>
          </a:p>
        </p:txBody>
      </p:sp>
      <p:sp>
        <p:nvSpPr>
          <p:cNvPr id="21" name="Dikdörtgen 20"/>
          <p:cNvSpPr/>
          <p:nvPr/>
        </p:nvSpPr>
        <p:spPr>
          <a:xfrm>
            <a:off x="6007198" y="3318383"/>
            <a:ext cx="4708634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YARN</a:t>
            </a:r>
            <a:endParaRPr lang="en-US" sz="4000" dirty="0"/>
          </a:p>
        </p:txBody>
      </p:sp>
      <p:sp>
        <p:nvSpPr>
          <p:cNvPr id="22" name="Dikdörtgen 21"/>
          <p:cNvSpPr/>
          <p:nvPr/>
        </p:nvSpPr>
        <p:spPr>
          <a:xfrm>
            <a:off x="6007199" y="2279510"/>
            <a:ext cx="2319900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MapReduce</a:t>
            </a:r>
            <a:endParaRPr lang="en-US" sz="3200" dirty="0"/>
          </a:p>
        </p:txBody>
      </p:sp>
      <p:sp>
        <p:nvSpPr>
          <p:cNvPr id="23" name="Dikdörtgen 22"/>
          <p:cNvSpPr/>
          <p:nvPr/>
        </p:nvSpPr>
        <p:spPr>
          <a:xfrm>
            <a:off x="8410919" y="2279509"/>
            <a:ext cx="2304913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TEZ</a:t>
            </a:r>
            <a:endParaRPr lang="en-US" sz="4000" dirty="0"/>
          </a:p>
        </p:txBody>
      </p:sp>
      <p:sp>
        <p:nvSpPr>
          <p:cNvPr id="24" name="Dikdörtgen 23"/>
          <p:cNvSpPr/>
          <p:nvPr/>
        </p:nvSpPr>
        <p:spPr>
          <a:xfrm>
            <a:off x="6007198" y="1237343"/>
            <a:ext cx="4708634" cy="9774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 err="1"/>
              <a:t>Hive</a:t>
            </a:r>
            <a:endParaRPr lang="en-US" sz="40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762704" y="913658"/>
            <a:ext cx="43252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Kullanıcılar SQL kullanıyor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Birçok SQL özellikleri ve standardı geçerli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YARN uygulaması (MapReduce veya Tez)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b="1" dirty="0"/>
              <a:t>Veri tabanı tadında ancak veri tabanı değil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HDFS dosyalarına sorgu imkanı</a:t>
            </a:r>
          </a:p>
        </p:txBody>
      </p:sp>
    </p:spTree>
    <p:extLst>
      <p:ext uri="{BB962C8B-B14F-4D97-AF65-F5344CB8AC3E}">
        <p14:creationId xmlns:p14="http://schemas.microsoft.com/office/powerpoint/2010/main" val="412506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Bazı Özel Durumlar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82782" y="1271363"/>
            <a:ext cx="9397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Amaç nokta ve anında cevap alınan sorgu değil, OLTP için uygun değil.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Çok büyük verileri makul bir sürede sorgulamak için ideal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Dünya SQL’den ibaret değil, daha karmaşık sorgular için </a:t>
            </a:r>
            <a:r>
              <a:rPr lang="tr-TR" sz="2400" dirty="0" err="1"/>
              <a:t>Spark</a:t>
            </a:r>
            <a:endParaRPr lang="tr-T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/>
              <a:t>Transaction</a:t>
            </a:r>
            <a:r>
              <a:rPr lang="tr-TR" sz="2400" dirty="0"/>
              <a:t> yok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Kayıt seviyesinde </a:t>
            </a:r>
            <a:r>
              <a:rPr lang="tr-TR" sz="2400" dirty="0" err="1"/>
              <a:t>update</a:t>
            </a:r>
            <a:r>
              <a:rPr lang="tr-TR" sz="2400" dirty="0"/>
              <a:t>, </a:t>
            </a:r>
            <a:r>
              <a:rPr lang="tr-TR" sz="2400" dirty="0" err="1"/>
              <a:t>delete</a:t>
            </a:r>
            <a:r>
              <a:rPr lang="tr-TR" sz="2400" dirty="0"/>
              <a:t> yok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/>
              <a:t>HiveQL</a:t>
            </a:r>
          </a:p>
        </p:txBody>
      </p:sp>
    </p:spTree>
    <p:extLst>
      <p:ext uri="{BB962C8B-B14F-4D97-AF65-F5344CB8AC3E}">
        <p14:creationId xmlns:p14="http://schemas.microsoft.com/office/powerpoint/2010/main" val="330812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Aslında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Hive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7" y="3532649"/>
            <a:ext cx="2471266" cy="127888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4" t="16300" r="14509" b="16932"/>
          <a:stretch/>
        </p:blipFill>
        <p:spPr>
          <a:xfrm>
            <a:off x="4542972" y="1002212"/>
            <a:ext cx="2583544" cy="242388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65964" y="515475"/>
            <a:ext cx="3977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&gt; show tables;</a:t>
            </a:r>
          </a:p>
          <a:p>
            <a:r>
              <a:rPr lang="en-US" dirty="0"/>
              <a:t>+---------------------------+</a:t>
            </a:r>
          </a:p>
          <a:p>
            <a:r>
              <a:rPr lang="en-US" dirty="0"/>
              <a:t>| </a:t>
            </a:r>
            <a:r>
              <a:rPr lang="en-US" dirty="0" err="1"/>
              <a:t>Tables_in_hive</a:t>
            </a:r>
            <a:r>
              <a:rPr lang="en-US" dirty="0"/>
              <a:t>            |</a:t>
            </a:r>
          </a:p>
          <a:p>
            <a:r>
              <a:rPr lang="en-US" dirty="0"/>
              <a:t>+---------------------------+</a:t>
            </a:r>
          </a:p>
          <a:p>
            <a:r>
              <a:rPr lang="en-US" dirty="0"/>
              <a:t>| AUX_TABLE                 |</a:t>
            </a:r>
          </a:p>
          <a:p>
            <a:r>
              <a:rPr lang="en-US" dirty="0"/>
              <a:t>| BUCKETING_COLS            |</a:t>
            </a:r>
          </a:p>
          <a:p>
            <a:r>
              <a:rPr lang="en-US" dirty="0"/>
              <a:t>| CDS                       |</a:t>
            </a:r>
          </a:p>
          <a:p>
            <a:r>
              <a:rPr lang="en-US" dirty="0"/>
              <a:t>| COLUMNS_V2                |</a:t>
            </a:r>
          </a:p>
          <a:p>
            <a:r>
              <a:rPr lang="en-US" dirty="0"/>
              <a:t>| COMPACTION_QUEUE          |</a:t>
            </a:r>
          </a:p>
          <a:p>
            <a:r>
              <a:rPr lang="en-US" dirty="0"/>
              <a:t>| COMPLETED_COMPACTIONS     |</a:t>
            </a:r>
          </a:p>
          <a:p>
            <a:r>
              <a:rPr lang="en-US" dirty="0"/>
              <a:t>| COMPLETED_TXN_COMPONENTS  |</a:t>
            </a:r>
          </a:p>
          <a:p>
            <a:r>
              <a:rPr lang="en-US" dirty="0"/>
              <a:t>| DATABASE_PARAMS           |</a:t>
            </a: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29" y="3426098"/>
            <a:ext cx="3200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786</Words>
  <Application>Microsoft Office PowerPoint</Application>
  <PresentationFormat>Geniş ekran</PresentationFormat>
  <Paragraphs>116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Teması</vt:lpstr>
      <vt:lpstr>Apache Hive</vt:lpstr>
      <vt:lpstr>Neden Hive </vt:lpstr>
      <vt:lpstr>Neden Hive </vt:lpstr>
      <vt:lpstr>Çözüm</vt:lpstr>
      <vt:lpstr>Hive Nedir?</vt:lpstr>
      <vt:lpstr>Hive Ne Değildir?</vt:lpstr>
      <vt:lpstr>Hive</vt:lpstr>
      <vt:lpstr>Bazı Özel Durumlar</vt:lpstr>
      <vt:lpstr>Aslında Hive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49</cp:revision>
  <dcterms:created xsi:type="dcterms:W3CDTF">2018-03-04T09:30:49Z</dcterms:created>
  <dcterms:modified xsi:type="dcterms:W3CDTF">2019-10-09T15:27:59Z</dcterms:modified>
</cp:coreProperties>
</file>