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80" r:id="rId3"/>
    <p:sldId id="303" r:id="rId4"/>
    <p:sldId id="297" r:id="rId5"/>
    <p:sldId id="283" r:id="rId6"/>
    <p:sldId id="298" r:id="rId7"/>
    <p:sldId id="304" r:id="rId8"/>
    <p:sldId id="299" r:id="rId9"/>
    <p:sldId id="286" r:id="rId10"/>
    <p:sldId id="290" r:id="rId11"/>
    <p:sldId id="300" r:id="rId12"/>
    <p:sldId id="301" r:id="rId13"/>
    <p:sldId id="302" r:id="rId14"/>
    <p:sldId id="293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F28"/>
    <a:srgbClr val="CD1F26"/>
    <a:srgbClr val="004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9" autoAdjust="0"/>
    <p:restoredTop sz="90856" autoAdjust="0"/>
  </p:normalViewPr>
  <p:slideViewPr>
    <p:cSldViewPr snapToGrid="0">
      <p:cViewPr varScale="1">
        <p:scale>
          <a:sx n="62" d="100"/>
          <a:sy n="62" d="100"/>
        </p:scale>
        <p:origin x="54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74EFF639-6C63-4A8A-A464-18321EFF8DD2}"/>
    <pc:docChg chg="undo custSel addSld delSld modSld">
      <pc:chgData name="Erkan ŞİRİN" userId="7f10ce1d6aaf8c5d" providerId="LiveId" clId="{74EFF639-6C63-4A8A-A464-18321EFF8DD2}" dt="2019-07-20T21:51:21.473" v="1823" actId="20577"/>
      <pc:docMkLst>
        <pc:docMk/>
      </pc:docMkLst>
      <pc:sldChg chg="addSp delSp modSp">
        <pc:chgData name="Erkan ŞİRİN" userId="7f10ce1d6aaf8c5d" providerId="LiveId" clId="{74EFF639-6C63-4A8A-A464-18321EFF8DD2}" dt="2019-07-20T18:50:05.616" v="18" actId="1076"/>
        <pc:sldMkLst>
          <pc:docMk/>
          <pc:sldMk cId="1416118015" sldId="257"/>
        </pc:sldMkLst>
        <pc:spChg chg="mod">
          <ac:chgData name="Erkan ŞİRİN" userId="7f10ce1d6aaf8c5d" providerId="LiveId" clId="{74EFF639-6C63-4A8A-A464-18321EFF8DD2}" dt="2019-07-20T18:50:05.616" v="18" actId="1076"/>
          <ac:spMkLst>
            <pc:docMk/>
            <pc:sldMk cId="1416118015" sldId="257"/>
            <ac:spMk id="17" creationId="{00000000-0000-0000-0000-000000000000}"/>
          </ac:spMkLst>
        </pc:spChg>
        <pc:picChg chg="del">
          <ac:chgData name="Erkan ŞİRİN" userId="7f10ce1d6aaf8c5d" providerId="LiveId" clId="{74EFF639-6C63-4A8A-A464-18321EFF8DD2}" dt="2019-07-20T18:47:30.221" v="0" actId="478"/>
          <ac:picMkLst>
            <pc:docMk/>
            <pc:sldMk cId="1416118015" sldId="257"/>
            <ac:picMk id="2" creationId="{00000000-0000-0000-0000-000000000000}"/>
          </ac:picMkLst>
        </pc:picChg>
        <pc:picChg chg="add del mod">
          <ac:chgData name="Erkan ŞİRİN" userId="7f10ce1d6aaf8c5d" providerId="LiveId" clId="{74EFF639-6C63-4A8A-A464-18321EFF8DD2}" dt="2019-07-20T18:47:37.858" v="4" actId="478"/>
          <ac:picMkLst>
            <pc:docMk/>
            <pc:sldMk cId="1416118015" sldId="257"/>
            <ac:picMk id="9" creationId="{40664770-C270-4A5E-9165-DE011B635664}"/>
          </ac:picMkLst>
        </pc:picChg>
        <pc:picChg chg="add mod">
          <ac:chgData name="Erkan ŞİRİN" userId="7f10ce1d6aaf8c5d" providerId="LiveId" clId="{74EFF639-6C63-4A8A-A464-18321EFF8DD2}" dt="2019-07-20T18:48:31.471" v="12" actId="1076"/>
          <ac:picMkLst>
            <pc:docMk/>
            <pc:sldMk cId="1416118015" sldId="257"/>
            <ac:picMk id="1026" creationId="{A05DFE0C-1D2E-460D-B331-ED876F7E6FFF}"/>
          </ac:picMkLst>
        </pc:picChg>
      </pc:sldChg>
      <pc:sldChg chg="modSp modAnim">
        <pc:chgData name="Erkan ŞİRİN" userId="7f10ce1d6aaf8c5d" providerId="LiveId" clId="{74EFF639-6C63-4A8A-A464-18321EFF8DD2}" dt="2019-07-20T21:46:14.408" v="1804" actId="20577"/>
        <pc:sldMkLst>
          <pc:docMk/>
          <pc:sldMk cId="1658966560" sldId="280"/>
        </pc:sldMkLst>
        <pc:spChg chg="mod">
          <ac:chgData name="Erkan ŞİRİN" userId="7f10ce1d6aaf8c5d" providerId="LiveId" clId="{74EFF639-6C63-4A8A-A464-18321EFF8DD2}" dt="2019-07-20T18:57:20.025" v="23" actId="20577"/>
          <ac:spMkLst>
            <pc:docMk/>
            <pc:sldMk cId="1658966560" sldId="280"/>
            <ac:spMk id="16" creationId="{00000000-0000-0000-0000-000000000000}"/>
          </ac:spMkLst>
        </pc:spChg>
        <pc:spChg chg="mod">
          <ac:chgData name="Erkan ŞİRİN" userId="7f10ce1d6aaf8c5d" providerId="LiveId" clId="{74EFF639-6C63-4A8A-A464-18321EFF8DD2}" dt="2019-07-20T21:46:14.408" v="1804" actId="20577"/>
          <ac:spMkLst>
            <pc:docMk/>
            <pc:sldMk cId="1658966560" sldId="280"/>
            <ac:spMk id="174" creationId="{00000000-0000-0000-0000-000000000000}"/>
          </ac:spMkLst>
        </pc:spChg>
      </pc:sldChg>
      <pc:sldChg chg="modSp">
        <pc:chgData name="Erkan ŞİRİN" userId="7f10ce1d6aaf8c5d" providerId="LiveId" clId="{74EFF639-6C63-4A8A-A464-18321EFF8DD2}" dt="2019-07-20T19:30:41.330" v="1174" actId="207"/>
        <pc:sldMkLst>
          <pc:docMk/>
          <pc:sldMk cId="92395789" sldId="283"/>
        </pc:sldMkLst>
        <pc:spChg chg="mod">
          <ac:chgData name="Erkan ŞİRİN" userId="7f10ce1d6aaf8c5d" providerId="LiveId" clId="{74EFF639-6C63-4A8A-A464-18321EFF8DD2}" dt="2019-07-20T19:17:52.292" v="714" actId="255"/>
          <ac:spMkLst>
            <pc:docMk/>
            <pc:sldMk cId="92395789" sldId="283"/>
            <ac:spMk id="16" creationId="{00000000-0000-0000-0000-000000000000}"/>
          </ac:spMkLst>
        </pc:spChg>
        <pc:spChg chg="mod">
          <ac:chgData name="Erkan ŞİRİN" userId="7f10ce1d6aaf8c5d" providerId="LiveId" clId="{74EFF639-6C63-4A8A-A464-18321EFF8DD2}" dt="2019-07-20T19:30:41.330" v="1174" actId="207"/>
          <ac:spMkLst>
            <pc:docMk/>
            <pc:sldMk cId="92395789" sldId="283"/>
            <ac:spMk id="174" creationId="{00000000-0000-0000-0000-000000000000}"/>
          </ac:spMkLst>
        </pc:spChg>
      </pc:sldChg>
      <pc:sldChg chg="addSp modSp modAnim">
        <pc:chgData name="Erkan ŞİRİN" userId="7f10ce1d6aaf8c5d" providerId="LiveId" clId="{74EFF639-6C63-4A8A-A464-18321EFF8DD2}" dt="2019-07-20T19:26:58.005" v="932"/>
        <pc:sldMkLst>
          <pc:docMk/>
          <pc:sldMk cId="4187908283" sldId="286"/>
        </pc:sldMkLst>
        <pc:spChg chg="mod">
          <ac:chgData name="Erkan ŞİRİN" userId="7f10ce1d6aaf8c5d" providerId="LiveId" clId="{74EFF639-6C63-4A8A-A464-18321EFF8DD2}" dt="2019-07-20T19:25:30.051" v="907" actId="20577"/>
          <ac:spMkLst>
            <pc:docMk/>
            <pc:sldMk cId="4187908283" sldId="286"/>
            <ac:spMk id="16" creationId="{00000000-0000-0000-0000-000000000000}"/>
          </ac:spMkLst>
        </pc:spChg>
        <pc:spChg chg="add mod">
          <ac:chgData name="Erkan ŞİRİN" userId="7f10ce1d6aaf8c5d" providerId="LiveId" clId="{74EFF639-6C63-4A8A-A464-18321EFF8DD2}" dt="2019-07-20T19:25:40.356" v="921" actId="20577"/>
          <ac:spMkLst>
            <pc:docMk/>
            <pc:sldMk cId="4187908283" sldId="286"/>
            <ac:spMk id="17" creationId="{47782CBE-3736-4D60-A08F-2630442FF478}"/>
          </ac:spMkLst>
        </pc:spChg>
        <pc:spChg chg="add mod">
          <ac:chgData name="Erkan ŞİRİN" userId="7f10ce1d6aaf8c5d" providerId="LiveId" clId="{74EFF639-6C63-4A8A-A464-18321EFF8DD2}" dt="2019-07-20T19:26:40.594" v="928" actId="1076"/>
          <ac:spMkLst>
            <pc:docMk/>
            <pc:sldMk cId="4187908283" sldId="286"/>
            <ac:spMk id="18" creationId="{D512183B-0FE1-4075-AFFF-CD87465AB4F1}"/>
          </ac:spMkLst>
        </pc:spChg>
        <pc:spChg chg="mod">
          <ac:chgData name="Erkan ŞİRİN" userId="7f10ce1d6aaf8c5d" providerId="LiveId" clId="{74EFF639-6C63-4A8A-A464-18321EFF8DD2}" dt="2019-07-20T19:25:27.249" v="906" actId="1076"/>
          <ac:spMkLst>
            <pc:docMk/>
            <pc:sldMk cId="4187908283" sldId="286"/>
            <ac:spMk id="174" creationId="{00000000-0000-0000-0000-000000000000}"/>
          </ac:spMkLst>
        </pc:spChg>
      </pc:sldChg>
      <pc:sldChg chg="modSp">
        <pc:chgData name="Erkan ŞİRİN" userId="7f10ce1d6aaf8c5d" providerId="LiveId" clId="{74EFF639-6C63-4A8A-A464-18321EFF8DD2}" dt="2019-07-20T21:02:41.156" v="1202" actId="1076"/>
        <pc:sldMkLst>
          <pc:docMk/>
          <pc:sldMk cId="2646892145" sldId="290"/>
        </pc:sldMkLst>
        <pc:spChg chg="mod">
          <ac:chgData name="Erkan ŞİRİN" userId="7f10ce1d6aaf8c5d" providerId="LiveId" clId="{74EFF639-6C63-4A8A-A464-18321EFF8DD2}" dt="2019-07-20T21:02:41.156" v="1202" actId="1076"/>
          <ac:spMkLst>
            <pc:docMk/>
            <pc:sldMk cId="2646892145" sldId="290"/>
            <ac:spMk id="16" creationId="{00000000-0000-0000-0000-000000000000}"/>
          </ac:spMkLst>
        </pc:spChg>
        <pc:spChg chg="mod">
          <ac:chgData name="Erkan ŞİRİN" userId="7f10ce1d6aaf8c5d" providerId="LiveId" clId="{74EFF639-6C63-4A8A-A464-18321EFF8DD2}" dt="2019-07-20T19:29:33.402" v="1148" actId="20577"/>
          <ac:spMkLst>
            <pc:docMk/>
            <pc:sldMk cId="2646892145" sldId="290"/>
            <ac:spMk id="174" creationId="{00000000-0000-0000-0000-000000000000}"/>
          </ac:spMkLst>
        </pc:spChg>
      </pc:sldChg>
      <pc:sldChg chg="addSp modSp">
        <pc:chgData name="Erkan ŞİRİN" userId="7f10ce1d6aaf8c5d" providerId="LiveId" clId="{74EFF639-6C63-4A8A-A464-18321EFF8DD2}" dt="2019-07-20T21:51:21.473" v="1823" actId="20577"/>
        <pc:sldMkLst>
          <pc:docMk/>
          <pc:sldMk cId="1996738549" sldId="293"/>
        </pc:sldMkLst>
        <pc:spChg chg="mod">
          <ac:chgData name="Erkan ŞİRİN" userId="7f10ce1d6aaf8c5d" providerId="LiveId" clId="{74EFF639-6C63-4A8A-A464-18321EFF8DD2}" dt="2019-07-20T21:51:21.473" v="1823" actId="20577"/>
          <ac:spMkLst>
            <pc:docMk/>
            <pc:sldMk cId="1996738549" sldId="293"/>
            <ac:spMk id="174" creationId="{00000000-0000-0000-0000-000000000000}"/>
          </ac:spMkLst>
        </pc:spChg>
        <pc:picChg chg="add mod">
          <ac:chgData name="Erkan ŞİRİN" userId="7f10ce1d6aaf8c5d" providerId="LiveId" clId="{74EFF639-6C63-4A8A-A464-18321EFF8DD2}" dt="2019-07-20T21:49:30.532" v="1818"/>
          <ac:picMkLst>
            <pc:docMk/>
            <pc:sldMk cId="1996738549" sldId="293"/>
            <ac:picMk id="4098" creationId="{1E95AC7B-6AE8-408A-AB92-CDC3313760D0}"/>
          </ac:picMkLst>
        </pc:picChg>
      </pc:sldChg>
      <pc:sldChg chg="addSp delSp modSp add addAnim delAnim modAnim">
        <pc:chgData name="Erkan ŞİRİN" userId="7f10ce1d6aaf8c5d" providerId="LiveId" clId="{74EFF639-6C63-4A8A-A464-18321EFF8DD2}" dt="2019-07-20T19:31:40.672" v="1201" actId="13822"/>
        <pc:sldMkLst>
          <pc:docMk/>
          <pc:sldMk cId="4262258519" sldId="297"/>
        </pc:sldMkLst>
        <pc:spChg chg="mod">
          <ac:chgData name="Erkan ŞİRİN" userId="7f10ce1d6aaf8c5d" providerId="LiveId" clId="{74EFF639-6C63-4A8A-A464-18321EFF8DD2}" dt="2019-07-20T19:12:02.702" v="646" actId="20577"/>
          <ac:spMkLst>
            <pc:docMk/>
            <pc:sldMk cId="4262258519" sldId="297"/>
            <ac:spMk id="16" creationId="{00000000-0000-0000-0000-000000000000}"/>
          </ac:spMkLst>
        </pc:spChg>
        <pc:spChg chg="add mod">
          <ac:chgData name="Erkan ŞİRİN" userId="7f10ce1d6aaf8c5d" providerId="LiveId" clId="{74EFF639-6C63-4A8A-A464-18321EFF8DD2}" dt="2019-07-20T19:31:40.672" v="1201" actId="13822"/>
          <ac:spMkLst>
            <pc:docMk/>
            <pc:sldMk cId="4262258519" sldId="297"/>
            <ac:spMk id="17" creationId="{461F3851-0B80-4615-BD66-41524937FB4C}"/>
          </ac:spMkLst>
        </pc:spChg>
        <pc:spChg chg="add del mod">
          <ac:chgData name="Erkan ŞİRİN" userId="7f10ce1d6aaf8c5d" providerId="LiveId" clId="{74EFF639-6C63-4A8A-A464-18321EFF8DD2}" dt="2019-07-20T19:31:06.764" v="1175" actId="1076"/>
          <ac:spMkLst>
            <pc:docMk/>
            <pc:sldMk cId="4262258519" sldId="297"/>
            <ac:spMk id="174" creationId="{00000000-0000-0000-0000-000000000000}"/>
          </ac:spMkLst>
        </pc:spChg>
      </pc:sldChg>
      <pc:sldChg chg="modSp add">
        <pc:chgData name="Erkan ŞİRİN" userId="7f10ce1d6aaf8c5d" providerId="LiveId" clId="{74EFF639-6C63-4A8A-A464-18321EFF8DD2}" dt="2019-07-20T19:20:23.864" v="793" actId="1076"/>
        <pc:sldMkLst>
          <pc:docMk/>
          <pc:sldMk cId="997570854" sldId="298"/>
        </pc:sldMkLst>
        <pc:spChg chg="mod">
          <ac:chgData name="Erkan ŞİRİN" userId="7f10ce1d6aaf8c5d" providerId="LiveId" clId="{74EFF639-6C63-4A8A-A464-18321EFF8DD2}" dt="2019-07-20T19:19:07.006" v="753" actId="20577"/>
          <ac:spMkLst>
            <pc:docMk/>
            <pc:sldMk cId="997570854" sldId="298"/>
            <ac:spMk id="16" creationId="{00000000-0000-0000-0000-000000000000}"/>
          </ac:spMkLst>
        </pc:spChg>
        <pc:spChg chg="mod">
          <ac:chgData name="Erkan ŞİRİN" userId="7f10ce1d6aaf8c5d" providerId="LiveId" clId="{74EFF639-6C63-4A8A-A464-18321EFF8DD2}" dt="2019-07-20T19:20:23.864" v="793" actId="1076"/>
          <ac:spMkLst>
            <pc:docMk/>
            <pc:sldMk cId="997570854" sldId="298"/>
            <ac:spMk id="174" creationId="{00000000-0000-0000-0000-000000000000}"/>
          </ac:spMkLst>
        </pc:spChg>
      </pc:sldChg>
      <pc:sldChg chg="addSp modSp add modAnim">
        <pc:chgData name="Erkan ŞİRİN" userId="7f10ce1d6aaf8c5d" providerId="LiveId" clId="{74EFF639-6C63-4A8A-A464-18321EFF8DD2}" dt="2019-07-20T21:07:43.240" v="1282" actId="20577"/>
        <pc:sldMkLst>
          <pc:docMk/>
          <pc:sldMk cId="3297483448" sldId="299"/>
        </pc:sldMkLst>
        <pc:spChg chg="add mod">
          <ac:chgData name="Erkan ŞİRİN" userId="7f10ce1d6aaf8c5d" providerId="LiveId" clId="{74EFF639-6C63-4A8A-A464-18321EFF8DD2}" dt="2019-07-20T21:05:42.768" v="1249" actId="14100"/>
          <ac:spMkLst>
            <pc:docMk/>
            <pc:sldMk cId="3297483448" sldId="299"/>
            <ac:spMk id="2" creationId="{E3A59612-EEE5-4387-B4F8-8733F9D472B3}"/>
          </ac:spMkLst>
        </pc:spChg>
        <pc:spChg chg="add mod">
          <ac:chgData name="Erkan ŞİRİN" userId="7f10ce1d6aaf8c5d" providerId="LiveId" clId="{74EFF639-6C63-4A8A-A464-18321EFF8DD2}" dt="2019-07-20T21:07:43.240" v="1282" actId="20577"/>
          <ac:spMkLst>
            <pc:docMk/>
            <pc:sldMk cId="3297483448" sldId="299"/>
            <ac:spMk id="3" creationId="{9F7E9067-40DB-477B-AD2B-00957446754A}"/>
          </ac:spMkLst>
        </pc:spChg>
        <pc:spChg chg="mod">
          <ac:chgData name="Erkan ŞİRİN" userId="7f10ce1d6aaf8c5d" providerId="LiveId" clId="{74EFF639-6C63-4A8A-A464-18321EFF8DD2}" dt="2019-07-20T19:21:01.516" v="826" actId="20577"/>
          <ac:spMkLst>
            <pc:docMk/>
            <pc:sldMk cId="3297483448" sldId="299"/>
            <ac:spMk id="16" creationId="{00000000-0000-0000-0000-000000000000}"/>
          </ac:spMkLst>
        </pc:spChg>
        <pc:spChg chg="add mod">
          <ac:chgData name="Erkan ŞİRİN" userId="7f10ce1d6aaf8c5d" providerId="LiveId" clId="{74EFF639-6C63-4A8A-A464-18321EFF8DD2}" dt="2019-07-20T21:03:50.855" v="1238" actId="1076"/>
          <ac:spMkLst>
            <pc:docMk/>
            <pc:sldMk cId="3297483448" sldId="299"/>
            <ac:spMk id="17" creationId="{9615D970-5441-41D4-8F49-0920F1722877}"/>
          </ac:spMkLst>
        </pc:spChg>
        <pc:spChg chg="add mod">
          <ac:chgData name="Erkan ŞİRİN" userId="7f10ce1d6aaf8c5d" providerId="LiveId" clId="{74EFF639-6C63-4A8A-A464-18321EFF8DD2}" dt="2019-07-20T21:05:49.968" v="1252" actId="1076"/>
          <ac:spMkLst>
            <pc:docMk/>
            <pc:sldMk cId="3297483448" sldId="299"/>
            <ac:spMk id="18" creationId="{92A55CD5-9000-40F6-9CAD-4C22D550612E}"/>
          </ac:spMkLst>
        </pc:spChg>
        <pc:spChg chg="mod">
          <ac:chgData name="Erkan ŞİRİN" userId="7f10ce1d6aaf8c5d" providerId="LiveId" clId="{74EFF639-6C63-4A8A-A464-18321EFF8DD2}" dt="2019-07-20T19:21:35.836" v="837" actId="6549"/>
          <ac:spMkLst>
            <pc:docMk/>
            <pc:sldMk cId="3297483448" sldId="299"/>
            <ac:spMk id="174" creationId="{00000000-0000-0000-0000-000000000000}"/>
          </ac:spMkLst>
        </pc:spChg>
        <pc:picChg chg="add mod">
          <ac:chgData name="Erkan ŞİRİN" userId="7f10ce1d6aaf8c5d" providerId="LiveId" clId="{74EFF639-6C63-4A8A-A464-18321EFF8DD2}" dt="2019-07-20T21:05:57.408" v="1254" actId="167"/>
          <ac:picMkLst>
            <pc:docMk/>
            <pc:sldMk cId="3297483448" sldId="299"/>
            <ac:picMk id="2050" creationId="{87AC6529-CB27-4FE8-B4CA-47D6BEFD29BA}"/>
          </ac:picMkLst>
        </pc:picChg>
        <pc:picChg chg="add mod">
          <ac:chgData name="Erkan ŞİRİN" userId="7f10ce1d6aaf8c5d" providerId="LiveId" clId="{74EFF639-6C63-4A8A-A464-18321EFF8DD2}" dt="2019-07-20T21:06:05.841" v="1257" actId="14100"/>
          <ac:picMkLst>
            <pc:docMk/>
            <pc:sldMk cId="3297483448" sldId="299"/>
            <ac:picMk id="2052" creationId="{8FD9696A-4177-4EE4-B248-9776F401A3EC}"/>
          </ac:picMkLst>
        </pc:picChg>
      </pc:sldChg>
      <pc:sldChg chg="addSp delSp modSp add">
        <pc:chgData name="Erkan ŞİRİN" userId="7f10ce1d6aaf8c5d" providerId="LiveId" clId="{74EFF639-6C63-4A8A-A464-18321EFF8DD2}" dt="2019-07-20T21:24:32.035" v="1504" actId="20577"/>
        <pc:sldMkLst>
          <pc:docMk/>
          <pc:sldMk cId="1888885736" sldId="300"/>
        </pc:sldMkLst>
        <pc:spChg chg="add del mod">
          <ac:chgData name="Erkan ŞİRİN" userId="7f10ce1d6aaf8c5d" providerId="LiveId" clId="{74EFF639-6C63-4A8A-A464-18321EFF8DD2}" dt="2019-07-20T21:10:02.069" v="1283" actId="478"/>
          <ac:spMkLst>
            <pc:docMk/>
            <pc:sldMk cId="1888885736" sldId="300"/>
            <ac:spMk id="2" creationId="{977E967D-568F-43EB-B42E-DC5996A24E07}"/>
          </ac:spMkLst>
        </pc:spChg>
        <pc:spChg chg="del mod">
          <ac:chgData name="Erkan ŞİRİN" userId="7f10ce1d6aaf8c5d" providerId="LiveId" clId="{74EFF639-6C63-4A8A-A464-18321EFF8DD2}" dt="2019-07-20T21:03:44.397" v="1236"/>
          <ac:spMkLst>
            <pc:docMk/>
            <pc:sldMk cId="1888885736" sldId="300"/>
            <ac:spMk id="16" creationId="{00000000-0000-0000-0000-000000000000}"/>
          </ac:spMkLst>
        </pc:spChg>
        <pc:spChg chg="add mod">
          <ac:chgData name="Erkan ŞİRİN" userId="7f10ce1d6aaf8c5d" providerId="LiveId" clId="{74EFF639-6C63-4A8A-A464-18321EFF8DD2}" dt="2019-07-20T21:10:22.016" v="1286"/>
          <ac:spMkLst>
            <pc:docMk/>
            <pc:sldMk cId="1888885736" sldId="300"/>
            <ac:spMk id="17" creationId="{946B320F-8DC8-43F8-A637-3B9CCB182839}"/>
          </ac:spMkLst>
        </pc:spChg>
        <pc:spChg chg="add mod">
          <ac:chgData name="Erkan ŞİRİN" userId="7f10ce1d6aaf8c5d" providerId="LiveId" clId="{74EFF639-6C63-4A8A-A464-18321EFF8DD2}" dt="2019-07-20T21:24:32.035" v="1504" actId="20577"/>
          <ac:spMkLst>
            <pc:docMk/>
            <pc:sldMk cId="1888885736" sldId="300"/>
            <ac:spMk id="18" creationId="{C29816D0-88B0-4C49-A4E6-9EB2DCFBEE7E}"/>
          </ac:spMkLst>
        </pc:spChg>
        <pc:spChg chg="del mod">
          <ac:chgData name="Erkan ŞİRİN" userId="7f10ce1d6aaf8c5d" providerId="LiveId" clId="{74EFF639-6C63-4A8A-A464-18321EFF8DD2}" dt="2019-07-20T21:03:44.397" v="1236"/>
          <ac:spMkLst>
            <pc:docMk/>
            <pc:sldMk cId="1888885736" sldId="300"/>
            <ac:spMk id="174" creationId="{00000000-0000-0000-0000-000000000000}"/>
          </ac:spMkLst>
        </pc:spChg>
      </pc:sldChg>
      <pc:sldChg chg="addSp modSp add">
        <pc:chgData name="Erkan ŞİRİN" userId="7f10ce1d6aaf8c5d" providerId="LiveId" clId="{74EFF639-6C63-4A8A-A464-18321EFF8DD2}" dt="2019-07-20T21:20:21.648" v="1493" actId="1076"/>
        <pc:sldMkLst>
          <pc:docMk/>
          <pc:sldMk cId="3615758743" sldId="301"/>
        </pc:sldMkLst>
        <pc:spChg chg="mod">
          <ac:chgData name="Erkan ŞİRİN" userId="7f10ce1d6aaf8c5d" providerId="LiveId" clId="{74EFF639-6C63-4A8A-A464-18321EFF8DD2}" dt="2019-07-20T21:17:33.313" v="1355" actId="20577"/>
          <ac:spMkLst>
            <pc:docMk/>
            <pc:sldMk cId="3615758743" sldId="301"/>
            <ac:spMk id="17" creationId="{946B320F-8DC8-43F8-A637-3B9CCB182839}"/>
          </ac:spMkLst>
        </pc:spChg>
        <pc:spChg chg="mod">
          <ac:chgData name="Erkan ŞİRİN" userId="7f10ce1d6aaf8c5d" providerId="LiveId" clId="{74EFF639-6C63-4A8A-A464-18321EFF8DD2}" dt="2019-07-20T21:20:04.775" v="1490" actId="1076"/>
          <ac:spMkLst>
            <pc:docMk/>
            <pc:sldMk cId="3615758743" sldId="301"/>
            <ac:spMk id="18" creationId="{C29816D0-88B0-4C49-A4E6-9EB2DCFBEE7E}"/>
          </ac:spMkLst>
        </pc:spChg>
        <pc:picChg chg="add mod">
          <ac:chgData name="Erkan ŞİRİN" userId="7f10ce1d6aaf8c5d" providerId="LiveId" clId="{74EFF639-6C63-4A8A-A464-18321EFF8DD2}" dt="2019-07-20T21:20:21.648" v="1493" actId="1076"/>
          <ac:picMkLst>
            <pc:docMk/>
            <pc:sldMk cId="3615758743" sldId="301"/>
            <ac:picMk id="3074" creationId="{4640FDB9-E48B-4F2A-9F10-F007B1141C0F}"/>
          </ac:picMkLst>
        </pc:picChg>
      </pc:sldChg>
      <pc:sldChg chg="addSp delSp modSp add">
        <pc:chgData name="Erkan ŞİRİN" userId="7f10ce1d6aaf8c5d" providerId="LiveId" clId="{74EFF639-6C63-4A8A-A464-18321EFF8DD2}" dt="2019-07-20T21:36:30.999" v="1574" actId="114"/>
        <pc:sldMkLst>
          <pc:docMk/>
          <pc:sldMk cId="2802711028" sldId="302"/>
        </pc:sldMkLst>
        <pc:spChg chg="add mod">
          <ac:chgData name="Erkan ŞİRİN" userId="7f10ce1d6aaf8c5d" providerId="LiveId" clId="{74EFF639-6C63-4A8A-A464-18321EFF8DD2}" dt="2019-07-20T21:36:30.999" v="1574" actId="114"/>
          <ac:spMkLst>
            <pc:docMk/>
            <pc:sldMk cId="2802711028" sldId="302"/>
            <ac:spMk id="3" creationId="{E9972E72-B608-4D80-ADBC-9C1C60BD715F}"/>
          </ac:spMkLst>
        </pc:spChg>
        <pc:spChg chg="mod">
          <ac:chgData name="Erkan ŞİRİN" userId="7f10ce1d6aaf8c5d" providerId="LiveId" clId="{74EFF639-6C63-4A8A-A464-18321EFF8DD2}" dt="2019-07-20T21:33:46.574" v="1541" actId="20577"/>
          <ac:spMkLst>
            <pc:docMk/>
            <pc:sldMk cId="2802711028" sldId="302"/>
            <ac:spMk id="17" creationId="{946B320F-8DC8-43F8-A637-3B9CCB182839}"/>
          </ac:spMkLst>
        </pc:spChg>
        <pc:spChg chg="del">
          <ac:chgData name="Erkan ŞİRİN" userId="7f10ce1d6aaf8c5d" providerId="LiveId" clId="{74EFF639-6C63-4A8A-A464-18321EFF8DD2}" dt="2019-07-20T21:33:51.475" v="1542" actId="478"/>
          <ac:spMkLst>
            <pc:docMk/>
            <pc:sldMk cId="2802711028" sldId="302"/>
            <ac:spMk id="18" creationId="{C29816D0-88B0-4C49-A4E6-9EB2DCFBEE7E}"/>
          </ac:spMkLst>
        </pc:spChg>
        <pc:picChg chg="add mod">
          <ac:chgData name="Erkan ŞİRİN" userId="7f10ce1d6aaf8c5d" providerId="LiveId" clId="{74EFF639-6C63-4A8A-A464-18321EFF8DD2}" dt="2019-07-20T21:34:33.871" v="1556" actId="1036"/>
          <ac:picMkLst>
            <pc:docMk/>
            <pc:sldMk cId="2802711028" sldId="302"/>
            <ac:picMk id="2" creationId="{653BEA13-E4A5-4156-A991-D775E5EDD8DA}"/>
          </ac:picMkLst>
        </pc:picChg>
        <pc:picChg chg="del">
          <ac:chgData name="Erkan ŞİRİN" userId="7f10ce1d6aaf8c5d" providerId="LiveId" clId="{74EFF639-6C63-4A8A-A464-18321EFF8DD2}" dt="2019-07-20T21:33:51.475" v="1542" actId="478"/>
          <ac:picMkLst>
            <pc:docMk/>
            <pc:sldMk cId="2802711028" sldId="302"/>
            <ac:picMk id="3074" creationId="{4640FDB9-E48B-4F2A-9F10-F007B1141C0F}"/>
          </ac:picMkLst>
        </pc:picChg>
      </pc:sldChg>
    </pc:docChg>
  </pc:docChgLst>
  <pc:docChgLst>
    <pc:chgData name="Erkan ŞİRİN" userId="7f10ce1d6aaf8c5d" providerId="LiveId" clId="{CDE0F26E-30B0-48E8-A041-55587CD76341}"/>
    <pc:docChg chg="custSel addSld delSld modSld sldOrd">
      <pc:chgData name="Erkan ŞİRİN" userId="7f10ce1d6aaf8c5d" providerId="LiveId" clId="{CDE0F26E-30B0-48E8-A041-55587CD76341}" dt="2019-07-23T04:56:24.566" v="527" actId="478"/>
      <pc:docMkLst>
        <pc:docMk/>
      </pc:docMkLst>
      <pc:sldChg chg="delSp">
        <pc:chgData name="Erkan ŞİRİN" userId="7f10ce1d6aaf8c5d" providerId="LiveId" clId="{CDE0F26E-30B0-48E8-A041-55587CD76341}" dt="2019-07-23T04:55:17.557" v="514" actId="478"/>
        <pc:sldMkLst>
          <pc:docMk/>
          <pc:sldMk cId="1416118015" sldId="257"/>
        </pc:sldMkLst>
        <pc:grpChg chg="del">
          <ac:chgData name="Erkan ŞİRİN" userId="7f10ce1d6aaf8c5d" providerId="LiveId" clId="{CDE0F26E-30B0-48E8-A041-55587CD76341}" dt="2019-07-23T04:55:17.557" v="514" actId="478"/>
          <ac:grpSpMkLst>
            <pc:docMk/>
            <pc:sldMk cId="1416118015" sldId="257"/>
            <ac:grpSpMk id="11" creationId="{00000000-0000-0000-0000-000000000000}"/>
          </ac:grpSpMkLst>
        </pc:grpChg>
        <pc:grpChg chg="del">
          <ac:chgData name="Erkan ŞİRİN" userId="7f10ce1d6aaf8c5d" providerId="LiveId" clId="{CDE0F26E-30B0-48E8-A041-55587CD76341}" dt="2019-07-23T04:55:17.557" v="514" actId="478"/>
          <ac:grpSpMkLst>
            <pc:docMk/>
            <pc:sldMk cId="1416118015" sldId="257"/>
            <ac:grpSpMk id="15" creationId="{00000000-0000-0000-0000-000000000000}"/>
          </ac:grpSpMkLst>
        </pc:grpChg>
      </pc:sldChg>
      <pc:sldChg chg="delSp modSp modAnim">
        <pc:chgData name="Erkan ŞİRİN" userId="7f10ce1d6aaf8c5d" providerId="LiveId" clId="{CDE0F26E-30B0-48E8-A041-55587CD76341}" dt="2019-07-23T04:55:22.494" v="515" actId="478"/>
        <pc:sldMkLst>
          <pc:docMk/>
          <pc:sldMk cId="1658966560" sldId="280"/>
        </pc:sldMkLst>
        <pc:spChg chg="mod">
          <ac:chgData name="Erkan ŞİRİN" userId="7f10ce1d6aaf8c5d" providerId="LiveId" clId="{CDE0F26E-30B0-48E8-A041-55587CD76341}" dt="2019-07-21T12:09:36.978" v="25"/>
          <ac:spMkLst>
            <pc:docMk/>
            <pc:sldMk cId="1658966560" sldId="280"/>
            <ac:spMk id="174" creationId="{00000000-0000-0000-0000-000000000000}"/>
          </ac:spMkLst>
        </pc:spChg>
        <pc:grpChg chg="del">
          <ac:chgData name="Erkan ŞİRİN" userId="7f10ce1d6aaf8c5d" providerId="LiveId" clId="{CDE0F26E-30B0-48E8-A041-55587CD76341}" dt="2019-07-23T04:55:22.494" v="515" actId="478"/>
          <ac:grpSpMkLst>
            <pc:docMk/>
            <pc:sldMk cId="1658966560" sldId="280"/>
            <ac:grpSpMk id="11" creationId="{00000000-0000-0000-0000-000000000000}"/>
          </ac:grpSpMkLst>
        </pc:grpChg>
        <pc:grpChg chg="del">
          <ac:chgData name="Erkan ŞİRİN" userId="7f10ce1d6aaf8c5d" providerId="LiveId" clId="{CDE0F26E-30B0-48E8-A041-55587CD76341}" dt="2019-07-23T04:55:22.494" v="515" actId="478"/>
          <ac:grpSpMkLst>
            <pc:docMk/>
            <pc:sldMk cId="1658966560" sldId="280"/>
            <ac:grpSpMk id="15" creationId="{00000000-0000-0000-0000-000000000000}"/>
          </ac:grpSpMkLst>
        </pc:grpChg>
      </pc:sldChg>
      <pc:sldChg chg="delSp modAnim">
        <pc:chgData name="Erkan ŞİRİN" userId="7f10ce1d6aaf8c5d" providerId="LiveId" clId="{CDE0F26E-30B0-48E8-A041-55587CD76341}" dt="2019-07-23T04:55:38.974" v="518" actId="478"/>
        <pc:sldMkLst>
          <pc:docMk/>
          <pc:sldMk cId="92395789" sldId="283"/>
        </pc:sldMkLst>
        <pc:grpChg chg="del">
          <ac:chgData name="Erkan ŞİRİN" userId="7f10ce1d6aaf8c5d" providerId="LiveId" clId="{CDE0F26E-30B0-48E8-A041-55587CD76341}" dt="2019-07-23T04:55:38.974" v="518" actId="478"/>
          <ac:grpSpMkLst>
            <pc:docMk/>
            <pc:sldMk cId="92395789" sldId="283"/>
            <ac:grpSpMk id="11" creationId="{00000000-0000-0000-0000-000000000000}"/>
          </ac:grpSpMkLst>
        </pc:grpChg>
        <pc:grpChg chg="del">
          <ac:chgData name="Erkan ŞİRİN" userId="7f10ce1d6aaf8c5d" providerId="LiveId" clId="{CDE0F26E-30B0-48E8-A041-55587CD76341}" dt="2019-07-23T04:55:38.974" v="518" actId="478"/>
          <ac:grpSpMkLst>
            <pc:docMk/>
            <pc:sldMk cId="92395789" sldId="283"/>
            <ac:grpSpMk id="15" creationId="{00000000-0000-0000-0000-000000000000}"/>
          </ac:grpSpMkLst>
        </pc:grpChg>
      </pc:sldChg>
      <pc:sldChg chg="delSp modSp">
        <pc:chgData name="Erkan ŞİRİN" userId="7f10ce1d6aaf8c5d" providerId="LiveId" clId="{CDE0F26E-30B0-48E8-A041-55587CD76341}" dt="2019-07-23T04:55:58.753" v="522" actId="478"/>
        <pc:sldMkLst>
          <pc:docMk/>
          <pc:sldMk cId="4187908283" sldId="286"/>
        </pc:sldMkLst>
        <pc:spChg chg="mod">
          <ac:chgData name="Erkan ŞİRİN" userId="7f10ce1d6aaf8c5d" providerId="LiveId" clId="{CDE0F26E-30B0-48E8-A041-55587CD76341}" dt="2019-07-21T12:24:19.081" v="197" actId="20577"/>
          <ac:spMkLst>
            <pc:docMk/>
            <pc:sldMk cId="4187908283" sldId="286"/>
            <ac:spMk id="18" creationId="{D512183B-0FE1-4075-AFFF-CD87465AB4F1}"/>
          </ac:spMkLst>
        </pc:spChg>
        <pc:spChg chg="mod">
          <ac:chgData name="Erkan ŞİRİN" userId="7f10ce1d6aaf8c5d" providerId="LiveId" clId="{CDE0F26E-30B0-48E8-A041-55587CD76341}" dt="2019-07-21T12:22:58.688" v="158" actId="20577"/>
          <ac:spMkLst>
            <pc:docMk/>
            <pc:sldMk cId="4187908283" sldId="286"/>
            <ac:spMk id="174" creationId="{00000000-0000-0000-0000-000000000000}"/>
          </ac:spMkLst>
        </pc:spChg>
        <pc:grpChg chg="del">
          <ac:chgData name="Erkan ŞİRİN" userId="7f10ce1d6aaf8c5d" providerId="LiveId" clId="{CDE0F26E-30B0-48E8-A041-55587CD76341}" dt="2019-07-23T04:55:58.753" v="522" actId="478"/>
          <ac:grpSpMkLst>
            <pc:docMk/>
            <pc:sldMk cId="4187908283" sldId="286"/>
            <ac:grpSpMk id="11" creationId="{00000000-0000-0000-0000-000000000000}"/>
          </ac:grpSpMkLst>
        </pc:grpChg>
        <pc:grpChg chg="del">
          <ac:chgData name="Erkan ŞİRİN" userId="7f10ce1d6aaf8c5d" providerId="LiveId" clId="{CDE0F26E-30B0-48E8-A041-55587CD76341}" dt="2019-07-23T04:55:58.753" v="522" actId="478"/>
          <ac:grpSpMkLst>
            <pc:docMk/>
            <pc:sldMk cId="4187908283" sldId="286"/>
            <ac:grpSpMk id="15" creationId="{00000000-0000-0000-0000-000000000000}"/>
          </ac:grpSpMkLst>
        </pc:grpChg>
      </pc:sldChg>
      <pc:sldChg chg="delSp modSp">
        <pc:chgData name="Erkan ŞİRİN" userId="7f10ce1d6aaf8c5d" providerId="LiveId" clId="{CDE0F26E-30B0-48E8-A041-55587CD76341}" dt="2019-07-23T04:56:04.126" v="523" actId="478"/>
        <pc:sldMkLst>
          <pc:docMk/>
          <pc:sldMk cId="2646892145" sldId="290"/>
        </pc:sldMkLst>
        <pc:spChg chg="mod">
          <ac:chgData name="Erkan ŞİRİN" userId="7f10ce1d6aaf8c5d" providerId="LiveId" clId="{CDE0F26E-30B0-48E8-A041-55587CD76341}" dt="2019-07-21T12:26:08.752" v="205" actId="20577"/>
          <ac:spMkLst>
            <pc:docMk/>
            <pc:sldMk cId="2646892145" sldId="290"/>
            <ac:spMk id="174" creationId="{00000000-0000-0000-0000-000000000000}"/>
          </ac:spMkLst>
        </pc:spChg>
        <pc:grpChg chg="del">
          <ac:chgData name="Erkan ŞİRİN" userId="7f10ce1d6aaf8c5d" providerId="LiveId" clId="{CDE0F26E-30B0-48E8-A041-55587CD76341}" dt="2019-07-23T04:56:04.126" v="523" actId="478"/>
          <ac:grpSpMkLst>
            <pc:docMk/>
            <pc:sldMk cId="2646892145" sldId="290"/>
            <ac:grpSpMk id="11" creationId="{00000000-0000-0000-0000-000000000000}"/>
          </ac:grpSpMkLst>
        </pc:grpChg>
        <pc:grpChg chg="del">
          <ac:chgData name="Erkan ŞİRİN" userId="7f10ce1d6aaf8c5d" providerId="LiveId" clId="{CDE0F26E-30B0-48E8-A041-55587CD76341}" dt="2019-07-23T04:56:04.126" v="523" actId="478"/>
          <ac:grpSpMkLst>
            <pc:docMk/>
            <pc:sldMk cId="2646892145" sldId="290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CDE0F26E-30B0-48E8-A041-55587CD76341}" dt="2019-07-23T04:56:24.566" v="527" actId="478"/>
        <pc:sldMkLst>
          <pc:docMk/>
          <pc:sldMk cId="1996738549" sldId="293"/>
        </pc:sldMkLst>
        <pc:grpChg chg="del">
          <ac:chgData name="Erkan ŞİRİN" userId="7f10ce1d6aaf8c5d" providerId="LiveId" clId="{CDE0F26E-30B0-48E8-A041-55587CD76341}" dt="2019-07-23T04:56:24.566" v="527" actId="478"/>
          <ac:grpSpMkLst>
            <pc:docMk/>
            <pc:sldMk cId="1996738549" sldId="293"/>
            <ac:grpSpMk id="11" creationId="{00000000-0000-0000-0000-000000000000}"/>
          </ac:grpSpMkLst>
        </pc:grpChg>
        <pc:grpChg chg="del">
          <ac:chgData name="Erkan ŞİRİN" userId="7f10ce1d6aaf8c5d" providerId="LiveId" clId="{CDE0F26E-30B0-48E8-A041-55587CD76341}" dt="2019-07-23T04:56:24.566" v="527" actId="478"/>
          <ac:grpSpMkLst>
            <pc:docMk/>
            <pc:sldMk cId="1996738549" sldId="293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CDE0F26E-30B0-48E8-A041-55587CD76341}" dt="2019-07-23T04:55:32.976" v="517" actId="478"/>
        <pc:sldMkLst>
          <pc:docMk/>
          <pc:sldMk cId="4262258519" sldId="297"/>
        </pc:sldMkLst>
        <pc:grpChg chg="del">
          <ac:chgData name="Erkan ŞİRİN" userId="7f10ce1d6aaf8c5d" providerId="LiveId" clId="{CDE0F26E-30B0-48E8-A041-55587CD76341}" dt="2019-07-23T04:55:32.976" v="517" actId="478"/>
          <ac:grpSpMkLst>
            <pc:docMk/>
            <pc:sldMk cId="4262258519" sldId="297"/>
            <ac:grpSpMk id="11" creationId="{00000000-0000-0000-0000-000000000000}"/>
          </ac:grpSpMkLst>
        </pc:grpChg>
        <pc:grpChg chg="del">
          <ac:chgData name="Erkan ŞİRİN" userId="7f10ce1d6aaf8c5d" providerId="LiveId" clId="{CDE0F26E-30B0-48E8-A041-55587CD76341}" dt="2019-07-23T04:55:32.976" v="517" actId="478"/>
          <ac:grpSpMkLst>
            <pc:docMk/>
            <pc:sldMk cId="4262258519" sldId="297"/>
            <ac:grpSpMk id="15" creationId="{00000000-0000-0000-0000-000000000000}"/>
          </ac:grpSpMkLst>
        </pc:grpChg>
      </pc:sldChg>
      <pc:sldChg chg="delSp modAnim">
        <pc:chgData name="Erkan ŞİRİN" userId="7f10ce1d6aaf8c5d" providerId="LiveId" clId="{CDE0F26E-30B0-48E8-A041-55587CD76341}" dt="2019-07-23T04:55:43.552" v="519" actId="478"/>
        <pc:sldMkLst>
          <pc:docMk/>
          <pc:sldMk cId="997570854" sldId="298"/>
        </pc:sldMkLst>
        <pc:grpChg chg="del">
          <ac:chgData name="Erkan ŞİRİN" userId="7f10ce1d6aaf8c5d" providerId="LiveId" clId="{CDE0F26E-30B0-48E8-A041-55587CD76341}" dt="2019-07-23T04:55:43.552" v="519" actId="478"/>
          <ac:grpSpMkLst>
            <pc:docMk/>
            <pc:sldMk cId="997570854" sldId="298"/>
            <ac:grpSpMk id="11" creationId="{00000000-0000-0000-0000-000000000000}"/>
          </ac:grpSpMkLst>
        </pc:grpChg>
        <pc:grpChg chg="del">
          <ac:chgData name="Erkan ŞİRİN" userId="7f10ce1d6aaf8c5d" providerId="LiveId" clId="{CDE0F26E-30B0-48E8-A041-55587CD76341}" dt="2019-07-23T04:55:43.552" v="519" actId="478"/>
          <ac:grpSpMkLst>
            <pc:docMk/>
            <pc:sldMk cId="997570854" sldId="298"/>
            <ac:grpSpMk id="15" creationId="{00000000-0000-0000-0000-000000000000}"/>
          </ac:grpSpMkLst>
        </pc:grpChg>
      </pc:sldChg>
      <pc:sldChg chg="addSp delSp modSp ord modAnim">
        <pc:chgData name="Erkan ŞİRİN" userId="7f10ce1d6aaf8c5d" providerId="LiveId" clId="{CDE0F26E-30B0-48E8-A041-55587CD76341}" dt="2019-07-23T04:55:53.582" v="521" actId="478"/>
        <pc:sldMkLst>
          <pc:docMk/>
          <pc:sldMk cId="3297483448" sldId="299"/>
        </pc:sldMkLst>
        <pc:spChg chg="mod">
          <ac:chgData name="Erkan ŞİRİN" userId="7f10ce1d6aaf8c5d" providerId="LiveId" clId="{CDE0F26E-30B0-48E8-A041-55587CD76341}" dt="2019-07-21T12:14:10.103" v="117" actId="1076"/>
          <ac:spMkLst>
            <pc:docMk/>
            <pc:sldMk cId="3297483448" sldId="299"/>
            <ac:spMk id="2" creationId="{E3A59612-EEE5-4387-B4F8-8733F9D472B3}"/>
          </ac:spMkLst>
        </pc:spChg>
        <pc:spChg chg="mod">
          <ac:chgData name="Erkan ŞİRİN" userId="7f10ce1d6aaf8c5d" providerId="LiveId" clId="{CDE0F26E-30B0-48E8-A041-55587CD76341}" dt="2019-07-21T12:14:10.103" v="117" actId="1076"/>
          <ac:spMkLst>
            <pc:docMk/>
            <pc:sldMk cId="3297483448" sldId="299"/>
            <ac:spMk id="3" creationId="{9F7E9067-40DB-477B-AD2B-00957446754A}"/>
          </ac:spMkLst>
        </pc:spChg>
        <pc:spChg chg="del">
          <ac:chgData name="Erkan ŞİRİN" userId="7f10ce1d6aaf8c5d" providerId="LiveId" clId="{CDE0F26E-30B0-48E8-A041-55587CD76341}" dt="2019-07-21T12:13:46.310" v="58" actId="478"/>
          <ac:spMkLst>
            <pc:docMk/>
            <pc:sldMk cId="3297483448" sldId="299"/>
            <ac:spMk id="16" creationId="{00000000-0000-0000-0000-000000000000}"/>
          </ac:spMkLst>
        </pc:spChg>
        <pc:spChg chg="mod">
          <ac:chgData name="Erkan ŞİRİN" userId="7f10ce1d6aaf8c5d" providerId="LiveId" clId="{CDE0F26E-30B0-48E8-A041-55587CD76341}" dt="2019-07-21T12:13:58.989" v="115" actId="1035"/>
          <ac:spMkLst>
            <pc:docMk/>
            <pc:sldMk cId="3297483448" sldId="299"/>
            <ac:spMk id="17" creationId="{9615D970-5441-41D4-8F49-0920F1722877}"/>
          </ac:spMkLst>
        </pc:spChg>
        <pc:spChg chg="mod">
          <ac:chgData name="Erkan ŞİRİN" userId="7f10ce1d6aaf8c5d" providerId="LiveId" clId="{CDE0F26E-30B0-48E8-A041-55587CD76341}" dt="2019-07-21T12:14:10.103" v="117" actId="1076"/>
          <ac:spMkLst>
            <pc:docMk/>
            <pc:sldMk cId="3297483448" sldId="299"/>
            <ac:spMk id="18" creationId="{92A55CD5-9000-40F6-9CAD-4C22D550612E}"/>
          </ac:spMkLst>
        </pc:spChg>
        <pc:spChg chg="add del mod">
          <ac:chgData name="Erkan ŞİRİN" userId="7f10ce1d6aaf8c5d" providerId="LiveId" clId="{CDE0F26E-30B0-48E8-A041-55587CD76341}" dt="2019-07-21T12:13:48.017" v="59" actId="478"/>
          <ac:spMkLst>
            <pc:docMk/>
            <pc:sldMk cId="3297483448" sldId="299"/>
            <ac:spMk id="19" creationId="{B14C2824-5ACE-4BEE-B33F-8D265660696F}"/>
          </ac:spMkLst>
        </pc:spChg>
        <pc:spChg chg="add mod">
          <ac:chgData name="Erkan ŞİRİN" userId="7f10ce1d6aaf8c5d" providerId="LiveId" clId="{CDE0F26E-30B0-48E8-A041-55587CD76341}" dt="2019-07-21T12:21:05.530" v="142" actId="20577"/>
          <ac:spMkLst>
            <pc:docMk/>
            <pc:sldMk cId="3297483448" sldId="299"/>
            <ac:spMk id="24" creationId="{3B2E4743-372C-4092-86ED-B725F9ADFF05}"/>
          </ac:spMkLst>
        </pc:spChg>
        <pc:spChg chg="del">
          <ac:chgData name="Erkan ŞİRİN" userId="7f10ce1d6aaf8c5d" providerId="LiveId" clId="{CDE0F26E-30B0-48E8-A041-55587CD76341}" dt="2019-07-21T12:13:49.603" v="60" actId="478"/>
          <ac:spMkLst>
            <pc:docMk/>
            <pc:sldMk cId="3297483448" sldId="299"/>
            <ac:spMk id="174" creationId="{00000000-0000-0000-0000-000000000000}"/>
          </ac:spMkLst>
        </pc:spChg>
        <pc:grpChg chg="del">
          <ac:chgData name="Erkan ŞİRİN" userId="7f10ce1d6aaf8c5d" providerId="LiveId" clId="{CDE0F26E-30B0-48E8-A041-55587CD76341}" dt="2019-07-23T04:55:53.582" v="521" actId="478"/>
          <ac:grpSpMkLst>
            <pc:docMk/>
            <pc:sldMk cId="3297483448" sldId="299"/>
            <ac:grpSpMk id="11" creationId="{00000000-0000-0000-0000-000000000000}"/>
          </ac:grpSpMkLst>
        </pc:grpChg>
        <pc:grpChg chg="del">
          <ac:chgData name="Erkan ŞİRİN" userId="7f10ce1d6aaf8c5d" providerId="LiveId" clId="{CDE0F26E-30B0-48E8-A041-55587CD76341}" dt="2019-07-23T04:55:53.582" v="521" actId="478"/>
          <ac:grpSpMkLst>
            <pc:docMk/>
            <pc:sldMk cId="3297483448" sldId="299"/>
            <ac:grpSpMk id="15" creationId="{00000000-0000-0000-0000-000000000000}"/>
          </ac:grpSpMkLst>
        </pc:grpChg>
        <pc:picChg chg="add mod modCrop">
          <ac:chgData name="Erkan ŞİRİN" userId="7f10ce1d6aaf8c5d" providerId="LiveId" clId="{CDE0F26E-30B0-48E8-A041-55587CD76341}" dt="2019-07-21T12:21:45.111" v="148" actId="1076"/>
          <ac:picMkLst>
            <pc:docMk/>
            <pc:sldMk cId="3297483448" sldId="299"/>
            <ac:picMk id="21" creationId="{376FEEE8-95A1-4C72-BAD0-CE3AB699EF40}"/>
          </ac:picMkLst>
        </pc:picChg>
        <pc:picChg chg="mod">
          <ac:chgData name="Erkan ŞİRİN" userId="7f10ce1d6aaf8c5d" providerId="LiveId" clId="{CDE0F26E-30B0-48E8-A041-55587CD76341}" dt="2019-07-21T12:14:10.103" v="117" actId="1076"/>
          <ac:picMkLst>
            <pc:docMk/>
            <pc:sldMk cId="3297483448" sldId="299"/>
            <ac:picMk id="2050" creationId="{87AC6529-CB27-4FE8-B4CA-47D6BEFD29BA}"/>
          </ac:picMkLst>
        </pc:picChg>
        <pc:picChg chg="mod">
          <ac:chgData name="Erkan ŞİRİN" userId="7f10ce1d6aaf8c5d" providerId="LiveId" clId="{CDE0F26E-30B0-48E8-A041-55587CD76341}" dt="2019-07-21T12:14:10.103" v="117" actId="1076"/>
          <ac:picMkLst>
            <pc:docMk/>
            <pc:sldMk cId="3297483448" sldId="299"/>
            <ac:picMk id="2052" creationId="{8FD9696A-4177-4EE4-B248-9776F401A3EC}"/>
          </ac:picMkLst>
        </pc:picChg>
      </pc:sldChg>
      <pc:sldChg chg="delSp modSp modAnim">
        <pc:chgData name="Erkan ŞİRİN" userId="7f10ce1d6aaf8c5d" providerId="LiveId" clId="{CDE0F26E-30B0-48E8-A041-55587CD76341}" dt="2019-07-23T04:56:08.516" v="524" actId="478"/>
        <pc:sldMkLst>
          <pc:docMk/>
          <pc:sldMk cId="1888885736" sldId="300"/>
        </pc:sldMkLst>
        <pc:spChg chg="mod">
          <ac:chgData name="Erkan ŞİRİN" userId="7f10ce1d6aaf8c5d" providerId="LiveId" clId="{CDE0F26E-30B0-48E8-A041-55587CD76341}" dt="2019-07-21T12:26:31.562" v="227" actId="20577"/>
          <ac:spMkLst>
            <pc:docMk/>
            <pc:sldMk cId="1888885736" sldId="300"/>
            <ac:spMk id="17" creationId="{946B320F-8DC8-43F8-A637-3B9CCB182839}"/>
          </ac:spMkLst>
        </pc:spChg>
        <pc:spChg chg="mod">
          <ac:chgData name="Erkan ŞİRİN" userId="7f10ce1d6aaf8c5d" providerId="LiveId" clId="{CDE0F26E-30B0-48E8-A041-55587CD76341}" dt="2019-07-21T12:32:58.291" v="511" actId="20577"/>
          <ac:spMkLst>
            <pc:docMk/>
            <pc:sldMk cId="1888885736" sldId="300"/>
            <ac:spMk id="18" creationId="{C29816D0-88B0-4C49-A4E6-9EB2DCFBEE7E}"/>
          </ac:spMkLst>
        </pc:spChg>
        <pc:grpChg chg="del">
          <ac:chgData name="Erkan ŞİRİN" userId="7f10ce1d6aaf8c5d" providerId="LiveId" clId="{CDE0F26E-30B0-48E8-A041-55587CD76341}" dt="2019-07-23T04:56:08.516" v="524" actId="478"/>
          <ac:grpSpMkLst>
            <pc:docMk/>
            <pc:sldMk cId="1888885736" sldId="300"/>
            <ac:grpSpMk id="11" creationId="{00000000-0000-0000-0000-000000000000}"/>
          </ac:grpSpMkLst>
        </pc:grpChg>
        <pc:grpChg chg="del">
          <ac:chgData name="Erkan ŞİRİN" userId="7f10ce1d6aaf8c5d" providerId="LiveId" clId="{CDE0F26E-30B0-48E8-A041-55587CD76341}" dt="2019-07-23T04:56:08.516" v="524" actId="478"/>
          <ac:grpSpMkLst>
            <pc:docMk/>
            <pc:sldMk cId="1888885736" sldId="300"/>
            <ac:grpSpMk id="15" creationId="{00000000-0000-0000-0000-000000000000}"/>
          </ac:grpSpMkLst>
        </pc:grpChg>
      </pc:sldChg>
      <pc:sldChg chg="delSp modSp">
        <pc:chgData name="Erkan ŞİRİN" userId="7f10ce1d6aaf8c5d" providerId="LiveId" clId="{CDE0F26E-30B0-48E8-A041-55587CD76341}" dt="2019-07-23T04:56:13.312" v="525" actId="478"/>
        <pc:sldMkLst>
          <pc:docMk/>
          <pc:sldMk cId="3615758743" sldId="301"/>
        </pc:sldMkLst>
        <pc:spChg chg="mod">
          <ac:chgData name="Erkan ŞİRİN" userId="7f10ce1d6aaf8c5d" providerId="LiveId" clId="{CDE0F26E-30B0-48E8-A041-55587CD76341}" dt="2019-07-21T12:33:09.300" v="512" actId="20577"/>
          <ac:spMkLst>
            <pc:docMk/>
            <pc:sldMk cId="3615758743" sldId="301"/>
            <ac:spMk id="18" creationId="{C29816D0-88B0-4C49-A4E6-9EB2DCFBEE7E}"/>
          </ac:spMkLst>
        </pc:spChg>
        <pc:grpChg chg="del">
          <ac:chgData name="Erkan ŞİRİN" userId="7f10ce1d6aaf8c5d" providerId="LiveId" clId="{CDE0F26E-30B0-48E8-A041-55587CD76341}" dt="2019-07-23T04:56:13.312" v="525" actId="478"/>
          <ac:grpSpMkLst>
            <pc:docMk/>
            <pc:sldMk cId="3615758743" sldId="301"/>
            <ac:grpSpMk id="11" creationId="{00000000-0000-0000-0000-000000000000}"/>
          </ac:grpSpMkLst>
        </pc:grpChg>
        <pc:grpChg chg="del">
          <ac:chgData name="Erkan ŞİRİN" userId="7f10ce1d6aaf8c5d" providerId="LiveId" clId="{CDE0F26E-30B0-48E8-A041-55587CD76341}" dt="2019-07-23T04:56:13.312" v="525" actId="478"/>
          <ac:grpSpMkLst>
            <pc:docMk/>
            <pc:sldMk cId="3615758743" sldId="301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CDE0F26E-30B0-48E8-A041-55587CD76341}" dt="2019-07-23T04:56:18.686" v="526" actId="478"/>
        <pc:sldMkLst>
          <pc:docMk/>
          <pc:sldMk cId="2802711028" sldId="302"/>
        </pc:sldMkLst>
        <pc:grpChg chg="del">
          <ac:chgData name="Erkan ŞİRİN" userId="7f10ce1d6aaf8c5d" providerId="LiveId" clId="{CDE0F26E-30B0-48E8-A041-55587CD76341}" dt="2019-07-23T04:56:18.686" v="526" actId="478"/>
          <ac:grpSpMkLst>
            <pc:docMk/>
            <pc:sldMk cId="2802711028" sldId="302"/>
            <ac:grpSpMk id="11" creationId="{00000000-0000-0000-0000-000000000000}"/>
          </ac:grpSpMkLst>
        </pc:grpChg>
        <pc:grpChg chg="del">
          <ac:chgData name="Erkan ŞİRİN" userId="7f10ce1d6aaf8c5d" providerId="LiveId" clId="{CDE0F26E-30B0-48E8-A041-55587CD76341}" dt="2019-07-23T04:56:18.686" v="526" actId="478"/>
          <ac:grpSpMkLst>
            <pc:docMk/>
            <pc:sldMk cId="2802711028" sldId="302"/>
            <ac:grpSpMk id="15" creationId="{00000000-0000-0000-0000-000000000000}"/>
          </ac:grpSpMkLst>
        </pc:grpChg>
      </pc:sldChg>
      <pc:sldChg chg="delSp modSp add modAnim">
        <pc:chgData name="Erkan ŞİRİN" userId="7f10ce1d6aaf8c5d" providerId="LiveId" clId="{CDE0F26E-30B0-48E8-A041-55587CD76341}" dt="2019-07-23T04:55:27.196" v="516" actId="478"/>
        <pc:sldMkLst>
          <pc:docMk/>
          <pc:sldMk cId="2270710790" sldId="303"/>
        </pc:sldMkLst>
        <pc:spChg chg="mod">
          <ac:chgData name="Erkan ŞİRİN" userId="7f10ce1d6aaf8c5d" providerId="LiveId" clId="{CDE0F26E-30B0-48E8-A041-55587CD76341}" dt="2019-07-21T12:09:56.334" v="30" actId="255"/>
          <ac:spMkLst>
            <pc:docMk/>
            <pc:sldMk cId="2270710790" sldId="303"/>
            <ac:spMk id="174" creationId="{00000000-0000-0000-0000-000000000000}"/>
          </ac:spMkLst>
        </pc:spChg>
        <pc:grpChg chg="del">
          <ac:chgData name="Erkan ŞİRİN" userId="7f10ce1d6aaf8c5d" providerId="LiveId" clId="{CDE0F26E-30B0-48E8-A041-55587CD76341}" dt="2019-07-23T04:55:27.196" v="516" actId="478"/>
          <ac:grpSpMkLst>
            <pc:docMk/>
            <pc:sldMk cId="2270710790" sldId="303"/>
            <ac:grpSpMk id="11" creationId="{00000000-0000-0000-0000-000000000000}"/>
          </ac:grpSpMkLst>
        </pc:grpChg>
        <pc:grpChg chg="del">
          <ac:chgData name="Erkan ŞİRİN" userId="7f10ce1d6aaf8c5d" providerId="LiveId" clId="{CDE0F26E-30B0-48E8-A041-55587CD76341}" dt="2019-07-23T04:55:27.196" v="516" actId="478"/>
          <ac:grpSpMkLst>
            <pc:docMk/>
            <pc:sldMk cId="2270710790" sldId="303"/>
            <ac:grpSpMk id="15" creationId="{00000000-0000-0000-0000-000000000000}"/>
          </ac:grpSpMkLst>
        </pc:grpChg>
      </pc:sldChg>
      <pc:sldChg chg="delSp add modAnim">
        <pc:chgData name="Erkan ŞİRİN" userId="7f10ce1d6aaf8c5d" providerId="LiveId" clId="{CDE0F26E-30B0-48E8-A041-55587CD76341}" dt="2019-07-23T04:55:48.520" v="520" actId="478"/>
        <pc:sldMkLst>
          <pc:docMk/>
          <pc:sldMk cId="2675018847" sldId="304"/>
        </pc:sldMkLst>
        <pc:spChg chg="del">
          <ac:chgData name="Erkan ŞİRİN" userId="7f10ce1d6aaf8c5d" providerId="LiveId" clId="{CDE0F26E-30B0-48E8-A041-55587CD76341}" dt="2019-07-21T12:13:30.352" v="56"/>
          <ac:spMkLst>
            <pc:docMk/>
            <pc:sldMk cId="2675018847" sldId="304"/>
            <ac:spMk id="2" creationId="{E3A59612-EEE5-4387-B4F8-8733F9D472B3}"/>
          </ac:spMkLst>
        </pc:spChg>
        <pc:spChg chg="del">
          <ac:chgData name="Erkan ŞİRİN" userId="7f10ce1d6aaf8c5d" providerId="LiveId" clId="{CDE0F26E-30B0-48E8-A041-55587CD76341}" dt="2019-07-21T12:13:30.352" v="56"/>
          <ac:spMkLst>
            <pc:docMk/>
            <pc:sldMk cId="2675018847" sldId="304"/>
            <ac:spMk id="3" creationId="{9F7E9067-40DB-477B-AD2B-00957446754A}"/>
          </ac:spMkLst>
        </pc:spChg>
        <pc:spChg chg="del">
          <ac:chgData name="Erkan ŞİRİN" userId="7f10ce1d6aaf8c5d" providerId="LiveId" clId="{CDE0F26E-30B0-48E8-A041-55587CD76341}" dt="2019-07-21T12:13:30.352" v="56"/>
          <ac:spMkLst>
            <pc:docMk/>
            <pc:sldMk cId="2675018847" sldId="304"/>
            <ac:spMk id="17" creationId="{9615D970-5441-41D4-8F49-0920F1722877}"/>
          </ac:spMkLst>
        </pc:spChg>
        <pc:spChg chg="del">
          <ac:chgData name="Erkan ŞİRİN" userId="7f10ce1d6aaf8c5d" providerId="LiveId" clId="{CDE0F26E-30B0-48E8-A041-55587CD76341}" dt="2019-07-21T12:13:30.352" v="56"/>
          <ac:spMkLst>
            <pc:docMk/>
            <pc:sldMk cId="2675018847" sldId="304"/>
            <ac:spMk id="18" creationId="{92A55CD5-9000-40F6-9CAD-4C22D550612E}"/>
          </ac:spMkLst>
        </pc:spChg>
        <pc:grpChg chg="del">
          <ac:chgData name="Erkan ŞİRİN" userId="7f10ce1d6aaf8c5d" providerId="LiveId" clId="{CDE0F26E-30B0-48E8-A041-55587CD76341}" dt="2019-07-23T04:55:48.520" v="520" actId="478"/>
          <ac:grpSpMkLst>
            <pc:docMk/>
            <pc:sldMk cId="2675018847" sldId="304"/>
            <ac:grpSpMk id="11" creationId="{00000000-0000-0000-0000-000000000000}"/>
          </ac:grpSpMkLst>
        </pc:grpChg>
        <pc:grpChg chg="del">
          <ac:chgData name="Erkan ŞİRİN" userId="7f10ce1d6aaf8c5d" providerId="LiveId" clId="{CDE0F26E-30B0-48E8-A041-55587CD76341}" dt="2019-07-23T04:55:48.520" v="520" actId="478"/>
          <ac:grpSpMkLst>
            <pc:docMk/>
            <pc:sldMk cId="2675018847" sldId="304"/>
            <ac:grpSpMk id="15" creationId="{00000000-0000-0000-0000-000000000000}"/>
          </ac:grpSpMkLst>
        </pc:grpChg>
        <pc:picChg chg="del">
          <ac:chgData name="Erkan ŞİRİN" userId="7f10ce1d6aaf8c5d" providerId="LiveId" clId="{CDE0F26E-30B0-48E8-A041-55587CD76341}" dt="2019-07-21T12:13:30.352" v="56"/>
          <ac:picMkLst>
            <pc:docMk/>
            <pc:sldMk cId="2675018847" sldId="304"/>
            <ac:picMk id="2050" creationId="{87AC6529-CB27-4FE8-B4CA-47D6BEFD29BA}"/>
          </ac:picMkLst>
        </pc:picChg>
        <pc:picChg chg="del">
          <ac:chgData name="Erkan ŞİRİN" userId="7f10ce1d6aaf8c5d" providerId="LiveId" clId="{CDE0F26E-30B0-48E8-A041-55587CD76341}" dt="2019-07-21T12:13:30.352" v="56"/>
          <ac:picMkLst>
            <pc:docMk/>
            <pc:sldMk cId="2675018847" sldId="304"/>
            <ac:picMk id="2052" creationId="{8FD9696A-4177-4EE4-B248-9776F401A3E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Learning-Apache-Drill-Analyze-Structured/dp/1492032794/ref=as_li_ss_tl?ie=UTF8&amp;qid=1534855828&amp;sr=8-1&amp;keywords=learning+apache+drill&amp;linkCode=sl1&amp;tag=thedat06-20&amp;linkId=1b160c291b91427827331efc31b3b9b7&amp;language=en_US" TargetMode="External"/><Relationship Id="rId2" Type="http://schemas.openxmlformats.org/officeDocument/2006/relationships/hyperlink" Target="https://www.youtube.com/watch?v=0rurIzOkTIg&amp;list=PLFNdSvSAOkda7opYP69-XeK5vts6314c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/>
          <p:cNvSpPr>
            <a:spLocks noGrp="1"/>
          </p:cNvSpPr>
          <p:nvPr>
            <p:ph type="ctrTitle"/>
          </p:nvPr>
        </p:nvSpPr>
        <p:spPr>
          <a:xfrm>
            <a:off x="1582782" y="4298828"/>
            <a:ext cx="8953120" cy="1206616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4683"/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QUERY AND ANALYZE DISTRIBUTED DATA SOURCES WITH SQL</a:t>
            </a:r>
          </a:p>
        </p:txBody>
      </p:sp>
      <p:pic>
        <p:nvPicPr>
          <p:cNvPr id="1026" name="Picture 2" descr="apache drill ile ilgili gÃ¶rsel sonucu">
            <a:extLst>
              <a:ext uri="{FF2B5EF4-FFF2-40B4-BE49-F238E27FC236}">
                <a16:creationId xmlns:a16="http://schemas.microsoft.com/office/drawing/2014/main" id="{A05DFE0C-1D2E-460D-B331-ED876F7E6F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2" t="21977" r="12865" b="24316"/>
          <a:stretch/>
        </p:blipFill>
        <p:spPr bwMode="auto">
          <a:xfrm>
            <a:off x="3200399" y="707234"/>
            <a:ext cx="5638801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419521" y="742189"/>
            <a:ext cx="7915275" cy="533101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Drill için küçük büyük fark etmez</a:t>
            </a:r>
            <a:endParaRPr lang="en-US" sz="3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1886650" y="1575344"/>
            <a:ext cx="8981019" cy="2597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800" dirty="0">
                <a:solidFill>
                  <a:srgbClr val="000000"/>
                </a:solidFill>
                <a:latin typeface="Roboto"/>
              </a:rPr>
              <a:t>Drill’in bir güzel özelliği de onlarca </a:t>
            </a:r>
            <a:r>
              <a:rPr lang="tr-TR" sz="2800" dirty="0" err="1">
                <a:solidFill>
                  <a:srgbClr val="000000"/>
                </a:solidFill>
                <a:latin typeface="Roboto"/>
              </a:rPr>
              <a:t>node</a:t>
            </a:r>
            <a:r>
              <a:rPr lang="tr-TR" sz="2800" dirty="0">
                <a:solidFill>
                  <a:srgbClr val="000000"/>
                </a:solidFill>
                <a:latin typeface="Roboto"/>
              </a:rPr>
              <a:t> üzerinde dağıtık büyük veriler ile çalışabildiği gibi tek bir bilgisayar üzerinde küçük veriler ile de çalışabilir.</a:t>
            </a:r>
          </a:p>
          <a:p>
            <a:pPr algn="ctr">
              <a:lnSpc>
                <a:spcPct val="150000"/>
              </a:lnSpc>
            </a:pPr>
            <a:endParaRPr lang="tr-TR" sz="2800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892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Unvan 1">
            <a:extLst>
              <a:ext uri="{FF2B5EF4-FFF2-40B4-BE49-F238E27FC236}">
                <a16:creationId xmlns:a16="http://schemas.microsoft.com/office/drawing/2014/main" id="{946B320F-8DC8-43F8-A637-3B9CCB182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6516" y="317032"/>
            <a:ext cx="7915275" cy="533101"/>
          </a:xfrm>
        </p:spPr>
        <p:txBody>
          <a:bodyPr>
            <a:noAutofit/>
          </a:bodyPr>
          <a:lstStyle/>
          <a:p>
            <a:r>
              <a:rPr lang="tr-TR" sz="3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Drill</a:t>
            </a:r>
            <a:r>
              <a:rPr lang="tr-TR" sz="3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Çalışma Modları</a:t>
            </a:r>
            <a:endParaRPr lang="en-US" sz="3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C29816D0-88B0-4C49-A4E6-9EB2DCFBEE7E}"/>
              </a:ext>
            </a:extLst>
          </p:cNvPr>
          <p:cNvSpPr/>
          <p:nvPr/>
        </p:nvSpPr>
        <p:spPr>
          <a:xfrm>
            <a:off x="857314" y="971637"/>
            <a:ext cx="10667936" cy="4363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400" b="1" dirty="0">
                <a:solidFill>
                  <a:srgbClr val="000000"/>
                </a:solidFill>
                <a:latin typeface="Roboto"/>
              </a:rPr>
              <a:t>E</a:t>
            </a:r>
            <a:r>
              <a:rPr lang="en-US" sz="2400" b="1" dirty="0" err="1">
                <a:solidFill>
                  <a:srgbClr val="000000"/>
                </a:solidFill>
                <a:latin typeface="Roboto"/>
              </a:rPr>
              <a:t>mbedded</a:t>
            </a:r>
            <a:r>
              <a:rPr lang="en-US" sz="2400" b="1" dirty="0">
                <a:solidFill>
                  <a:srgbClr val="000000"/>
                </a:solidFill>
                <a:latin typeface="Roboto"/>
              </a:rPr>
              <a:t> mode 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öğrenmek için tek makinede ideal</a:t>
            </a:r>
            <a:r>
              <a:rPr lang="en-US" sz="2400" dirty="0">
                <a:solidFill>
                  <a:srgbClr val="000000"/>
                </a:solidFill>
                <a:latin typeface="Roboto"/>
              </a:rPr>
              <a:t>.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tr-TR" sz="2400" b="1" dirty="0">
                <a:solidFill>
                  <a:srgbClr val="000000"/>
                </a:solidFill>
                <a:latin typeface="Roboto"/>
              </a:rPr>
              <a:t>S</a:t>
            </a:r>
            <a:r>
              <a:rPr lang="en-US" sz="2400" b="1" dirty="0">
                <a:solidFill>
                  <a:srgbClr val="000000"/>
                </a:solidFill>
                <a:latin typeface="Roboto"/>
              </a:rPr>
              <a:t>erver mode</a:t>
            </a:r>
            <a:r>
              <a:rPr lang="tr-TR" sz="2400" b="1" dirty="0">
                <a:solidFill>
                  <a:srgbClr val="000000"/>
                </a:solidFill>
                <a:latin typeface="Roboto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Roboto"/>
              </a:rPr>
              <a:t>he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Roboto"/>
              </a:rPr>
              <a:t>Drill 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sunucusuna</a:t>
            </a:r>
            <a:r>
              <a:rPr lang="en-US" sz="2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Roboto"/>
              </a:rPr>
              <a:t>Drillbit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denir.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Sever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mode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, tek bir </a:t>
            </a:r>
            <a:r>
              <a:rPr lang="en-US" sz="2400" dirty="0" err="1">
                <a:solidFill>
                  <a:srgbClr val="000000"/>
                </a:solidFill>
                <a:latin typeface="Roboto"/>
              </a:rPr>
              <a:t>Drillbit</a:t>
            </a:r>
            <a:r>
              <a:rPr lang="en-US" sz="2400" dirty="0">
                <a:solidFill>
                  <a:srgbClr val="000000"/>
                </a:solidFill>
                <a:latin typeface="Roboto"/>
              </a:rPr>
              <a:t>, 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veya birden fazla </a:t>
            </a:r>
            <a:r>
              <a:rPr lang="en-US" sz="2400" dirty="0" err="1">
                <a:solidFill>
                  <a:srgbClr val="000000"/>
                </a:solidFill>
                <a:latin typeface="Roboto"/>
              </a:rPr>
              <a:t>Drillbit</a:t>
            </a:r>
            <a:r>
              <a:rPr lang="en-US" sz="2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olabilir.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Roboto"/>
              </a:rPr>
              <a:t>luster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şeklindeki bu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mode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Roboto"/>
              </a:rPr>
              <a:t>distributed mode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denir (ideal çalışma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modu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).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b="1" dirty="0" err="1">
                <a:solidFill>
                  <a:srgbClr val="000000"/>
                </a:solidFill>
                <a:latin typeface="Roboto"/>
              </a:rPr>
              <a:t>ZooKeeper</a:t>
            </a:r>
            <a:r>
              <a:rPr lang="en-US" sz="2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ile çalışır.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Roboto"/>
              </a:rPr>
              <a:t>Windows 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üzerinde sadece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embedded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mode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çalışır.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Gerçek gücü </a:t>
            </a:r>
            <a:r>
              <a:rPr lang="en-US" sz="2400" dirty="0">
                <a:solidFill>
                  <a:srgbClr val="000000"/>
                </a:solidFill>
                <a:latin typeface="Roboto"/>
              </a:rPr>
              <a:t>distributed mod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e ile ortaya çıkar</a:t>
            </a:r>
            <a:r>
              <a:rPr lang="tr-TR" sz="2400" b="1" dirty="0">
                <a:solidFill>
                  <a:srgbClr val="000000"/>
                </a:solidFill>
                <a:latin typeface="Roboto"/>
              </a:rPr>
              <a:t>.</a:t>
            </a:r>
            <a:endParaRPr lang="tr-TR" sz="2400" dirty="0">
              <a:solidFill>
                <a:srgbClr val="000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8888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Unvan 1">
            <a:extLst>
              <a:ext uri="{FF2B5EF4-FFF2-40B4-BE49-F238E27FC236}">
                <a16:creationId xmlns:a16="http://schemas.microsoft.com/office/drawing/2014/main" id="{946B320F-8DC8-43F8-A637-3B9CCB182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6516" y="317032"/>
            <a:ext cx="7915275" cy="533101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Drill ile Etkileşim</a:t>
            </a:r>
            <a:endParaRPr lang="en-US" sz="3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C29816D0-88B0-4C49-A4E6-9EB2DCFBEE7E}"/>
              </a:ext>
            </a:extLst>
          </p:cNvPr>
          <p:cNvSpPr/>
          <p:nvPr/>
        </p:nvSpPr>
        <p:spPr>
          <a:xfrm>
            <a:off x="857314" y="755824"/>
            <a:ext cx="10667936" cy="1839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Command-line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interface</a:t>
            </a:r>
            <a:endParaRPr lang="en-US" sz="2400" dirty="0">
              <a:solidFill>
                <a:srgbClr val="000000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JDBC/ODBC sayesinde bir çok BI ve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DBeaver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gibi sorgulama aracı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Drill ayrıca bir web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arayüzüne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sahiptir.</a:t>
            </a:r>
            <a:endParaRPr lang="tr-TR" sz="2400" b="1" dirty="0">
              <a:solidFill>
                <a:srgbClr val="000000"/>
              </a:solidFill>
              <a:latin typeface="Roboto"/>
            </a:endParaRPr>
          </a:p>
        </p:txBody>
      </p:sp>
      <p:pic>
        <p:nvPicPr>
          <p:cNvPr id="3074" name="Picture 2" descr="drill web ui ile ilgili gÃ¶rsel sonucu">
            <a:extLst>
              <a:ext uri="{FF2B5EF4-FFF2-40B4-BE49-F238E27FC236}">
                <a16:creationId xmlns:a16="http://schemas.microsoft.com/office/drawing/2014/main" id="{4640FDB9-E48B-4F2A-9F10-F007B1141C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3"/>
          <a:stretch/>
        </p:blipFill>
        <p:spPr bwMode="auto">
          <a:xfrm>
            <a:off x="3569756" y="2909893"/>
            <a:ext cx="4507444" cy="270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758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Unvan 1">
            <a:extLst>
              <a:ext uri="{FF2B5EF4-FFF2-40B4-BE49-F238E27FC236}">
                <a16:creationId xmlns:a16="http://schemas.microsoft.com/office/drawing/2014/main" id="{946B320F-8DC8-43F8-A637-3B9CCB182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6516" y="317032"/>
            <a:ext cx="7915275" cy="533101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Hadoop Sisteminde Drill’in Yeri</a:t>
            </a:r>
            <a:endParaRPr lang="en-US" sz="3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653BEA13-E4A5-4156-A991-D775E5EDD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816" y="841277"/>
            <a:ext cx="7565159" cy="5103807"/>
          </a:xfrm>
          <a:prstGeom prst="rect">
            <a:avLst/>
          </a:prstGeom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E9972E72-B608-4D80-ADBC-9C1C60BD715F}"/>
              </a:ext>
            </a:extLst>
          </p:cNvPr>
          <p:cNvSpPr/>
          <p:nvPr/>
        </p:nvSpPr>
        <p:spPr>
          <a:xfrm>
            <a:off x="9258528" y="5555058"/>
            <a:ext cx="31418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Learning Apache Drill: Query and Analyze Distributed Data Sources with SQL</a:t>
            </a:r>
            <a:r>
              <a:rPr lang="tr-TR" sz="1200" i="1" dirty="0"/>
              <a:t>, </a:t>
            </a:r>
            <a:r>
              <a:rPr lang="tr-TR" sz="1200" i="1" dirty="0" err="1"/>
              <a:t>O’Reilly</a:t>
            </a:r>
            <a:endParaRPr lang="tr-TR" sz="1200" i="1" dirty="0"/>
          </a:p>
        </p:txBody>
      </p:sp>
    </p:spTree>
    <p:extLst>
      <p:ext uri="{BB962C8B-B14F-4D97-AF65-F5344CB8AC3E}">
        <p14:creationId xmlns:p14="http://schemas.microsoft.com/office/powerpoint/2010/main" val="2802711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Kaynak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719903" y="1641062"/>
            <a:ext cx="7262047" cy="889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latin typeface="Roboto"/>
              </a:rPr>
              <a:t>https://drill.apache.org/ </a:t>
            </a:r>
            <a:endParaRPr lang="tr-TR" sz="1200" dirty="0"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1200" dirty="0">
                <a:hlinkClick r:id="rId2"/>
              </a:rPr>
              <a:t>https://www.youtube.com/watch?v=0rurIzOkTIg&amp;list=PLFNdSvSAOkda7opYP69-XeK5vts6314cG</a:t>
            </a:r>
            <a:endParaRPr lang="tr-TR" sz="1200" dirty="0"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1200" dirty="0">
              <a:latin typeface="Roboto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Learning Apache Drill: Query and Analyze Distributed Data Sources with SQL ile ilgili gÃ¶rsel sonucu">
            <a:hlinkClick r:id="rId3"/>
            <a:extLst>
              <a:ext uri="{FF2B5EF4-FFF2-40B4-BE49-F238E27FC236}">
                <a16:creationId xmlns:a16="http://schemas.microsoft.com/office/drawing/2014/main" id="{1E95AC7B-6AE8-408A-AB92-CDC331376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884" y="885625"/>
            <a:ext cx="36290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73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Drill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1800225" y="923624"/>
            <a:ext cx="8705691" cy="3901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Veri çoğaldı,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Bölük pörçük, her biri bir yanda,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Kimi veri tabanında, kimi dosyada,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Farklı formatta CSV, JSON,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and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XML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Veri bilimciler zamanının % 80’ini veri toplamak ve temizlemekle harcıyor.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En sevmedikleri iş. (Forbes, 2016)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96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Drill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1760085" y="798671"/>
            <a:ext cx="8705691" cy="4600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 err="1">
                <a:solidFill>
                  <a:srgbClr val="000000"/>
                </a:solidFill>
                <a:latin typeface="Roboto"/>
              </a:rPr>
              <a:t>Hbase</a:t>
            </a:r>
            <a:r>
              <a:rPr lang="tr-TR" sz="2200" dirty="0">
                <a:solidFill>
                  <a:srgbClr val="000000"/>
                </a:solidFill>
                <a:latin typeface="Roboto"/>
              </a:rPr>
              <a:t> -&gt; Big </a:t>
            </a:r>
            <a:r>
              <a:rPr lang="tr-TR" sz="2200" dirty="0" err="1">
                <a:solidFill>
                  <a:srgbClr val="000000"/>
                </a:solidFill>
                <a:latin typeface="Roboto"/>
              </a:rPr>
              <a:t>Table</a:t>
            </a:r>
            <a:r>
              <a:rPr lang="tr-TR" sz="2200" dirty="0">
                <a:solidFill>
                  <a:srgbClr val="000000"/>
                </a:solidFill>
                <a:latin typeface="Roboto"/>
              </a:rPr>
              <a:t>, HDFS -&gt; GFS, Drill -&gt; Google </a:t>
            </a:r>
            <a:r>
              <a:rPr lang="tr-TR" sz="2200" dirty="0" err="1">
                <a:solidFill>
                  <a:srgbClr val="000000"/>
                </a:solidFill>
                <a:latin typeface="Roboto"/>
              </a:rPr>
              <a:t>Dremel</a:t>
            </a:r>
            <a:endParaRPr lang="tr-TR" sz="2200" dirty="0">
              <a:solidFill>
                <a:srgbClr val="000000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>
                <a:solidFill>
                  <a:srgbClr val="000000"/>
                </a:solidFill>
                <a:latin typeface="Roboto"/>
              </a:rPr>
              <a:t>SQL </a:t>
            </a:r>
            <a:r>
              <a:rPr lang="tr-TR" sz="2200" dirty="0" err="1">
                <a:solidFill>
                  <a:srgbClr val="000000"/>
                </a:solidFill>
                <a:latin typeface="Roboto"/>
              </a:rPr>
              <a:t>like</a:t>
            </a:r>
            <a:r>
              <a:rPr lang="tr-TR" sz="2200" dirty="0">
                <a:solidFill>
                  <a:srgbClr val="000000"/>
                </a:solidFill>
                <a:latin typeface="Roboto"/>
              </a:rPr>
              <a:t> değil bildiğimiz SQL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>
                <a:solidFill>
                  <a:srgbClr val="000000"/>
                </a:solidFill>
                <a:latin typeface="Roboto"/>
              </a:rPr>
              <a:t>Önüne gelen her şeye SQL atar (neredeyse !)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>
                <a:solidFill>
                  <a:srgbClr val="000000"/>
                </a:solidFill>
                <a:latin typeface="Roboto"/>
              </a:rPr>
              <a:t>Verilerinizi daha etkili bir şekilde analiz etmenize,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>
                <a:solidFill>
                  <a:srgbClr val="000000"/>
                </a:solidFill>
                <a:latin typeface="Roboto"/>
              </a:rPr>
              <a:t>Zamanınızı veriyle boğuşmak yerine analiz ve iç görülere ayırmanıza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>
                <a:solidFill>
                  <a:srgbClr val="000000"/>
                </a:solidFill>
                <a:latin typeface="Roboto"/>
              </a:rPr>
              <a:t>Verilerinizden daha fazla değer elde etmenize yardımcı olabilecek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>
                <a:solidFill>
                  <a:srgbClr val="000000"/>
                </a:solidFill>
                <a:latin typeface="Roboto"/>
              </a:rPr>
              <a:t>Son derece çok yönlü, güçlü, genişletilebilir ve kullanımı kolay bir araçtır.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7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938997" y="352524"/>
            <a:ext cx="6280146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Kısacası Drill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2312216" y="1346612"/>
            <a:ext cx="7966656" cy="1938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tr-TR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</a:rPr>
              <a:t>SQL engine for big data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461F3851-0B80-4615-BD66-41524937FB4C}"/>
              </a:ext>
            </a:extLst>
          </p:cNvPr>
          <p:cNvSpPr/>
          <p:nvPr/>
        </p:nvSpPr>
        <p:spPr>
          <a:xfrm>
            <a:off x="2312216" y="3746560"/>
            <a:ext cx="7966656" cy="1015663"/>
          </a:xfrm>
          <a:prstGeom prst="rect">
            <a:avLst/>
          </a:prstGeom>
          <a:solidFill>
            <a:srgbClr val="CC3F28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tr-TR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</a:rPr>
              <a:t>Veri tabanı değildir</a:t>
            </a:r>
          </a:p>
        </p:txBody>
      </p:sp>
    </p:spTree>
    <p:extLst>
      <p:ext uri="{BB962C8B-B14F-4D97-AF65-F5344CB8AC3E}">
        <p14:creationId xmlns:p14="http://schemas.microsoft.com/office/powerpoint/2010/main" val="426225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93705" y="673262"/>
            <a:ext cx="8264745" cy="533101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Drill hangi dosya formatlarını sorgulayabilir?</a:t>
            </a:r>
            <a:endParaRPr lang="en-US" sz="3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1582782" y="1216879"/>
            <a:ext cx="7966656" cy="4455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Roboto"/>
              </a:rPr>
              <a:t> CSV, TSV, PSV, or any delimited data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Roboto"/>
              </a:rPr>
              <a:t> JSON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Roboto"/>
              </a:rPr>
              <a:t> Parquet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400" dirty="0">
                <a:solidFill>
                  <a:srgbClr val="CD1F26"/>
                </a:solidFill>
                <a:latin typeface="Roboto"/>
              </a:rPr>
              <a:t>(Drill’in en sevdiği)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 Avro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 Hadoop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Sequence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files</a:t>
            </a:r>
            <a:endParaRPr lang="tr-TR" sz="2400" dirty="0">
              <a:solidFill>
                <a:srgbClr val="000000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 Apache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and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Nginx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web server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logs</a:t>
            </a:r>
            <a:endParaRPr lang="tr-TR" sz="2400" dirty="0">
              <a:solidFill>
                <a:srgbClr val="000000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 Log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files</a:t>
            </a:r>
            <a:endParaRPr lang="tr-TR" sz="2400" dirty="0">
              <a:solidFill>
                <a:srgbClr val="000000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 PCAP/PCAP-NG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9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93705" y="673262"/>
            <a:ext cx="8264745" cy="533101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Drill hangi veri tabanlarını sorgulayabilir?</a:t>
            </a:r>
            <a:endParaRPr lang="en-US" sz="3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1773282" y="1401100"/>
            <a:ext cx="7966656" cy="3901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Roboto"/>
              </a:rPr>
              <a:t> HBase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Roboto"/>
              </a:rPr>
              <a:t> Hive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Roboto"/>
              </a:rPr>
              <a:t> Kafka for streaming data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Roboto"/>
              </a:rPr>
              <a:t> MapR-DB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Roboto"/>
              </a:rPr>
              <a:t> MongoDB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Roboto"/>
              </a:rPr>
              <a:t> Open Time Series Database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Roboto"/>
              </a:rPr>
              <a:t>JDBC driver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olan tüm ilişkisel veri tabanlarını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57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93705" y="673262"/>
            <a:ext cx="8264745" cy="533101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Drill hangi dağıtık dosya sistemlerini sorgulayabilir?</a:t>
            </a:r>
            <a:endParaRPr lang="en-US" sz="3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1773282" y="1401100"/>
            <a:ext cx="7966656" cy="1685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Roboto"/>
              </a:rPr>
              <a:t>Hadoop Distributed File System (HDFS)</a:t>
            </a:r>
            <a:endParaRPr lang="tr-TR" sz="2400" dirty="0">
              <a:solidFill>
                <a:srgbClr val="000000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Roboto"/>
              </a:rPr>
              <a:t>MapR-FS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Roboto"/>
              </a:rPr>
              <a:t>Amazon Simple Storage Service (S3)</a:t>
            </a:r>
            <a:endParaRPr lang="tr-TR" sz="2400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01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Ä°lgili resim">
            <a:extLst>
              <a:ext uri="{FF2B5EF4-FFF2-40B4-BE49-F238E27FC236}">
                <a16:creationId xmlns:a16="http://schemas.microsoft.com/office/drawing/2014/main" id="{87AC6529-CB27-4FE8-B4CA-47D6BEFD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539" y="1413920"/>
            <a:ext cx="14859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Unvan 1">
            <a:extLst>
              <a:ext uri="{FF2B5EF4-FFF2-40B4-BE49-F238E27FC236}">
                <a16:creationId xmlns:a16="http://schemas.microsoft.com/office/drawing/2014/main" id="{9615D970-5441-41D4-8F49-0920F1722877}"/>
              </a:ext>
            </a:extLst>
          </p:cNvPr>
          <p:cNvSpPr txBox="1">
            <a:spLocks/>
          </p:cNvSpPr>
          <p:nvPr/>
        </p:nvSpPr>
        <p:spPr>
          <a:xfrm>
            <a:off x="2543175" y="538815"/>
            <a:ext cx="791527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Drill ile benzer işi yapanlar</a:t>
            </a:r>
            <a:endParaRPr lang="en-US" sz="3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92A55CD5-9000-40F6-9CAD-4C22D550612E}"/>
              </a:ext>
            </a:extLst>
          </p:cNvPr>
          <p:cNvSpPr/>
          <p:nvPr/>
        </p:nvSpPr>
        <p:spPr>
          <a:xfrm>
            <a:off x="727528" y="1912719"/>
            <a:ext cx="3266546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>
                <a:solidFill>
                  <a:srgbClr val="000000"/>
                </a:solidFill>
                <a:latin typeface="Roboto"/>
              </a:rPr>
              <a:t>Apache </a:t>
            </a:r>
            <a:r>
              <a:rPr lang="tr-TR" sz="2800" dirty="0" err="1">
                <a:solidFill>
                  <a:srgbClr val="000000"/>
                </a:solidFill>
                <a:latin typeface="Roboto"/>
              </a:rPr>
              <a:t>Impala</a:t>
            </a:r>
            <a:r>
              <a:rPr lang="tr-TR" sz="2800" dirty="0">
                <a:solidFill>
                  <a:srgbClr val="000000"/>
                </a:solidFill>
                <a:latin typeface="Roboto"/>
              </a:rPr>
              <a:t> 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E3A59612-EEE5-4387-B4F8-8733F9D472B3}"/>
              </a:ext>
            </a:extLst>
          </p:cNvPr>
          <p:cNvSpPr/>
          <p:nvPr/>
        </p:nvSpPr>
        <p:spPr>
          <a:xfrm>
            <a:off x="7115916" y="1645053"/>
            <a:ext cx="1685077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>
                <a:solidFill>
                  <a:srgbClr val="000000"/>
                </a:solidFill>
                <a:latin typeface="Roboto"/>
              </a:rPr>
              <a:t>Presto</a:t>
            </a:r>
          </a:p>
        </p:txBody>
      </p:sp>
      <p:pic>
        <p:nvPicPr>
          <p:cNvPr id="2052" name="Picture 4" descr="apache presto ile ilgili gÃ¶rsel sonucu">
            <a:extLst>
              <a:ext uri="{FF2B5EF4-FFF2-40B4-BE49-F238E27FC236}">
                <a16:creationId xmlns:a16="http://schemas.microsoft.com/office/drawing/2014/main" id="{8FD9696A-4177-4EE4-B248-9776F401A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032" y="1615168"/>
            <a:ext cx="2197368" cy="101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9F7E9067-40DB-477B-AD2B-00957446754A}"/>
              </a:ext>
            </a:extLst>
          </p:cNvPr>
          <p:cNvSpPr/>
          <p:nvPr/>
        </p:nvSpPr>
        <p:spPr>
          <a:xfrm>
            <a:off x="7840155" y="2628194"/>
            <a:ext cx="40933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latin typeface="MinionPro-Regular"/>
              </a:rPr>
              <a:t>Unlike</a:t>
            </a:r>
            <a:r>
              <a:rPr lang="tr-TR" dirty="0">
                <a:latin typeface="MinionPro-Regular"/>
              </a:rPr>
              <a:t> Drill </a:t>
            </a:r>
            <a:r>
              <a:rPr lang="en-US" dirty="0">
                <a:latin typeface="MinionPro-Regular"/>
              </a:rPr>
              <a:t>Presto requires users to define a schema</a:t>
            </a:r>
            <a:r>
              <a:rPr lang="tr-TR" dirty="0">
                <a:latin typeface="MinionPro-Regular"/>
              </a:rPr>
              <a:t> </a:t>
            </a:r>
            <a:r>
              <a:rPr lang="en-US" dirty="0">
                <a:latin typeface="MinionPro-Regular"/>
              </a:rPr>
              <a:t>prior to querying their data.</a:t>
            </a:r>
            <a:endParaRPr lang="tr-TR" dirty="0"/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3B2E4743-372C-4092-86ED-B725F9ADFF05}"/>
              </a:ext>
            </a:extLst>
          </p:cNvPr>
          <p:cNvSpPr/>
          <p:nvPr/>
        </p:nvSpPr>
        <p:spPr>
          <a:xfrm>
            <a:off x="2715366" y="3680024"/>
            <a:ext cx="2343911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 err="1">
                <a:solidFill>
                  <a:srgbClr val="000000"/>
                </a:solidFill>
                <a:latin typeface="Roboto"/>
              </a:rPr>
              <a:t>Hive</a:t>
            </a:r>
            <a:r>
              <a:rPr lang="tr-TR" sz="2800" dirty="0">
                <a:solidFill>
                  <a:srgbClr val="000000"/>
                </a:solidFill>
                <a:latin typeface="Roboto"/>
              </a:rPr>
              <a:t> LLAP</a:t>
            </a:r>
          </a:p>
        </p:txBody>
      </p:sp>
      <p:pic>
        <p:nvPicPr>
          <p:cNvPr id="21" name="Resim 20">
            <a:extLst>
              <a:ext uri="{FF2B5EF4-FFF2-40B4-BE49-F238E27FC236}">
                <a16:creationId xmlns:a16="http://schemas.microsoft.com/office/drawing/2014/main" id="{376FEEE8-95A1-4C72-BAD0-CE3AB699EF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7" t="16800" r="12917"/>
          <a:stretch/>
        </p:blipFill>
        <p:spPr>
          <a:xfrm>
            <a:off x="5349714" y="2899820"/>
            <a:ext cx="2804581" cy="309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8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/>
      <p:bldP spid="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914650" y="325820"/>
            <a:ext cx="5835650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Drill için şema dert değil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1629831" y="1095816"/>
            <a:ext cx="7966656" cy="699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3000" dirty="0">
                <a:solidFill>
                  <a:srgbClr val="000000"/>
                </a:solidFill>
                <a:latin typeface="Roboto"/>
              </a:rPr>
              <a:t>Veri okurken şema çıkarımında bulunur.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Unvan 1">
            <a:extLst>
              <a:ext uri="{FF2B5EF4-FFF2-40B4-BE49-F238E27FC236}">
                <a16:creationId xmlns:a16="http://schemas.microsoft.com/office/drawing/2014/main" id="{47782CBE-3736-4D60-A08F-2630442FF478}"/>
              </a:ext>
            </a:extLst>
          </p:cNvPr>
          <p:cNvSpPr txBox="1">
            <a:spLocks/>
          </p:cNvSpPr>
          <p:nvPr/>
        </p:nvSpPr>
        <p:spPr>
          <a:xfrm>
            <a:off x="2870200" y="2236702"/>
            <a:ext cx="5835650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Drill performanslı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D512183B-0FE1-4075-AFFF-CD87465AB4F1}"/>
              </a:ext>
            </a:extLst>
          </p:cNvPr>
          <p:cNvSpPr/>
          <p:nvPr/>
        </p:nvSpPr>
        <p:spPr>
          <a:xfrm>
            <a:off x="1066800" y="2961627"/>
            <a:ext cx="992505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000" dirty="0">
                <a:solidFill>
                  <a:srgbClr val="000000"/>
                </a:solidFill>
                <a:latin typeface="Roboto"/>
              </a:rPr>
              <a:t>Drill, </a:t>
            </a:r>
          </a:p>
          <a:p>
            <a:pPr algn="ctr"/>
            <a:r>
              <a:rPr lang="tr-TR" sz="3000" dirty="0">
                <a:solidFill>
                  <a:srgbClr val="000000"/>
                </a:solidFill>
                <a:latin typeface="Roboto"/>
              </a:rPr>
              <a:t>Bellek, CPU optimizasyonu ve </a:t>
            </a:r>
            <a:r>
              <a:rPr lang="tr-TR" sz="3000" dirty="0" err="1">
                <a:solidFill>
                  <a:srgbClr val="000000"/>
                </a:solidFill>
                <a:latin typeface="Roboto"/>
              </a:rPr>
              <a:t>node’lar</a:t>
            </a:r>
            <a:r>
              <a:rPr lang="tr-TR" sz="3000" dirty="0">
                <a:solidFill>
                  <a:srgbClr val="000000"/>
                </a:solidFill>
                <a:latin typeface="Roboto"/>
              </a:rPr>
              <a:t> arasındaki aktarımları iyi kullanır; </a:t>
            </a:r>
          </a:p>
          <a:p>
            <a:pPr algn="ctr"/>
            <a:r>
              <a:rPr lang="tr-TR" sz="3000" dirty="0">
                <a:solidFill>
                  <a:srgbClr val="000000"/>
                </a:solidFill>
                <a:latin typeface="Roboto"/>
              </a:rPr>
              <a:t>bunun sonucu olarak, veriyi MapReduce veya </a:t>
            </a:r>
            <a:r>
              <a:rPr lang="tr-TR" sz="3000" dirty="0" err="1">
                <a:solidFill>
                  <a:srgbClr val="000000"/>
                </a:solidFill>
                <a:latin typeface="Roboto"/>
              </a:rPr>
              <a:t>Hive'den</a:t>
            </a:r>
            <a:r>
              <a:rPr lang="tr-TR" sz="3000" dirty="0">
                <a:solidFill>
                  <a:srgbClr val="000000"/>
                </a:solidFill>
                <a:latin typeface="Roboto"/>
              </a:rPr>
              <a:t> daha hızlı işleyebilir.</a:t>
            </a:r>
          </a:p>
        </p:txBody>
      </p:sp>
    </p:spTree>
    <p:extLst>
      <p:ext uri="{BB962C8B-B14F-4D97-AF65-F5344CB8AC3E}">
        <p14:creationId xmlns:p14="http://schemas.microsoft.com/office/powerpoint/2010/main" val="418790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4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4343</TotalTime>
  <Words>463</Words>
  <Application>Microsoft Office PowerPoint</Application>
  <PresentationFormat>Geniş ekran</PresentationFormat>
  <Paragraphs>70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MinionPro-Regular</vt:lpstr>
      <vt:lpstr>Roboto</vt:lpstr>
      <vt:lpstr>Wingdings</vt:lpstr>
      <vt:lpstr>Office Teması</vt:lpstr>
      <vt:lpstr>QUERY AND ANALYZE DISTRIBUTED DATA SOURCES WITH SQL</vt:lpstr>
      <vt:lpstr>Drill</vt:lpstr>
      <vt:lpstr>Drill</vt:lpstr>
      <vt:lpstr>Kısacası Drill</vt:lpstr>
      <vt:lpstr>Drill hangi dosya formatlarını sorgulayabilir?</vt:lpstr>
      <vt:lpstr>Drill hangi veri tabanlarını sorgulayabilir?</vt:lpstr>
      <vt:lpstr>Drill hangi dağıtık dosya sistemlerini sorgulayabilir?</vt:lpstr>
      <vt:lpstr>PowerPoint Sunusu</vt:lpstr>
      <vt:lpstr>Drill için şema dert değil</vt:lpstr>
      <vt:lpstr>Drill için küçük büyük fark etmez</vt:lpstr>
      <vt:lpstr>Drill Çalışma Modları</vt:lpstr>
      <vt:lpstr>Drill ile Etkileşim</vt:lpstr>
      <vt:lpstr>Hadoop Sisteminde Drill’in Yeri</vt:lpstr>
      <vt:lpstr>Kaynak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112</cp:revision>
  <dcterms:created xsi:type="dcterms:W3CDTF">2018-03-04T09:30:49Z</dcterms:created>
  <dcterms:modified xsi:type="dcterms:W3CDTF">2019-07-23T04:56:26Z</dcterms:modified>
</cp:coreProperties>
</file>