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3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 autoAdjust="0"/>
    <p:restoredTop sz="90856" autoAdjust="0"/>
  </p:normalViewPr>
  <p:slideViewPr>
    <p:cSldViewPr snapToGrid="0">
      <p:cViewPr varScale="1">
        <p:scale>
          <a:sx n="102" d="100"/>
          <a:sy n="102" d="100"/>
        </p:scale>
        <p:origin x="129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80310" y="2243579"/>
            <a:ext cx="9144000" cy="797160"/>
          </a:xfrm>
        </p:spPr>
        <p:txBody>
          <a:bodyPr>
            <a:noAutofit/>
          </a:bodyPr>
          <a:lstStyle/>
          <a:p>
            <a:r>
              <a:rPr lang="tr-TR" sz="44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Teoremi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Teorisi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35348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Unvan 1"/>
          <p:cNvSpPr txBox="1">
            <a:spLocks/>
          </p:cNvSpPr>
          <p:nvPr/>
        </p:nvSpPr>
        <p:spPr>
          <a:xfrm>
            <a:off x="8088156" y="754588"/>
            <a:ext cx="2590197" cy="1719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tr-TR" sz="24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</a:t>
            </a:r>
            <a:r>
              <a:rPr lang="tr-T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onsistency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tr-TR" sz="2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tr-T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vailability</a:t>
            </a:r>
            <a:endParaRPr lang="tr-T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tr-TR" sz="24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tr-T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artition-tolerance</a:t>
            </a:r>
            <a:endParaRPr lang="tr-TR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6190580" y="3100057"/>
            <a:ext cx="52980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Dağıtık sistemlerde bu üç kavramdan </a:t>
            </a:r>
            <a:r>
              <a:rPr lang="tr-TR" sz="2400" b="1" dirty="0" smtClean="0">
                <a:solidFill>
                  <a:srgbClr val="CD1F26"/>
                </a:solidFill>
                <a:latin typeface="Roboto"/>
              </a:rPr>
              <a:t>aynı anda en fazla ikisi 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birlikte sağlanabilir.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2178526"/>
            <a:ext cx="1066800" cy="10668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2474483"/>
            <a:ext cx="1282374" cy="192171"/>
          </a:xfrm>
          <a:prstGeom prst="rect">
            <a:avLst/>
          </a:prstGeom>
        </p:spPr>
      </p:pic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505666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68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grpSp>
        <p:nvGrpSpPr>
          <p:cNvPr id="68" name="Grup 67"/>
          <p:cNvGrpSpPr/>
          <p:nvPr/>
        </p:nvGrpSpPr>
        <p:grpSpPr>
          <a:xfrm>
            <a:off x="3901542" y="2429968"/>
            <a:ext cx="1762813" cy="2781888"/>
            <a:chOff x="10309476" y="347854"/>
            <a:chExt cx="641141" cy="1241197"/>
          </a:xfrm>
        </p:grpSpPr>
        <p:sp>
          <p:nvSpPr>
            <p:cNvPr id="69" name="Yamuk 6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Yamuk 6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Yuvarlatılmış Dikdörtgen 7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Düz Bağlayıcı 7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Düz Bağlayıcı 7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Resim 7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77" name="Tablo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03331"/>
              </p:ext>
            </p:extLst>
          </p:nvPr>
        </p:nvGraphicFramePr>
        <p:xfrm>
          <a:off x="4047707" y="37996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8" name="Grup 77"/>
          <p:cNvGrpSpPr/>
          <p:nvPr/>
        </p:nvGrpSpPr>
        <p:grpSpPr>
          <a:xfrm>
            <a:off x="857314" y="2425604"/>
            <a:ext cx="1762813" cy="2781888"/>
            <a:chOff x="10309476" y="347854"/>
            <a:chExt cx="641141" cy="1241197"/>
          </a:xfrm>
        </p:grpSpPr>
        <p:sp>
          <p:nvSpPr>
            <p:cNvPr id="79" name="Yamuk 7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amuk 7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kdörtgen 8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Yuvarlatılmış Dikdörtgen 8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Düz Bağlayıcı 8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Düz Bağlayıcı 8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Resim 8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87" name="Tablo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02272"/>
              </p:ext>
            </p:extLst>
          </p:nvPr>
        </p:nvGraphicFramePr>
        <p:xfrm>
          <a:off x="957553" y="38039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Düz Bağlayıcı 87"/>
          <p:cNvCxnSpPr>
            <a:stCxn id="81" idx="3"/>
            <a:endCxn id="71" idx="1"/>
          </p:cNvCxnSpPr>
          <p:nvPr/>
        </p:nvCxnSpPr>
        <p:spPr>
          <a:xfrm>
            <a:off x="2620127" y="37732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Resim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3423126"/>
            <a:ext cx="1066800" cy="1066800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3719083"/>
            <a:ext cx="1282374" cy="1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926 L 0.48985 0.0169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0.0169 L 0.00274 -0.00648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648 L -0.48997 -0.03125 " pathEditMode="relative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702520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25505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29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Dikdörtgen 173"/>
          <p:cNvSpPr/>
          <p:nvPr/>
        </p:nvSpPr>
        <p:spPr>
          <a:xfrm>
            <a:off x="6893901" y="1199565"/>
            <a:ext cx="36546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X"/>
            </a:pPr>
            <a:r>
              <a:rPr lang="tr-TR" sz="2400" b="1" dirty="0" err="1" smtClean="0">
                <a:solidFill>
                  <a:srgbClr val="CD1F26"/>
                </a:solidFill>
                <a:latin typeface="Roboto"/>
              </a:rPr>
              <a:t>Consistency</a:t>
            </a:r>
            <a:endParaRPr lang="tr-TR" sz="2400" b="1" dirty="0" smtClean="0">
              <a:solidFill>
                <a:srgbClr val="CD1F26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Availability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Partition-tolerance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2178526"/>
            <a:ext cx="1066800" cy="10668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2474483"/>
            <a:ext cx="1282374" cy="192171"/>
          </a:xfrm>
          <a:prstGeom prst="rect">
            <a:avLst/>
          </a:prstGeom>
        </p:spPr>
      </p:pic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12360" y="28790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kış Çizelgesi: Belge 40"/>
          <p:cNvSpPr/>
          <p:nvPr/>
        </p:nvSpPr>
        <p:spPr>
          <a:xfrm>
            <a:off x="4355577" y="5076824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Kaç basket topu var?</a:t>
            </a:r>
            <a:endParaRPr lang="en-US" dirty="0"/>
          </a:p>
        </p:txBody>
      </p:sp>
      <p:sp>
        <p:nvSpPr>
          <p:cNvPr id="42" name="Akış Çizelgesi: Belge 41"/>
          <p:cNvSpPr/>
          <p:nvPr/>
        </p:nvSpPr>
        <p:spPr>
          <a:xfrm>
            <a:off x="4137064" y="2642199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29 basket topu var</a:t>
            </a:r>
            <a:endParaRPr lang="en-US" dirty="0"/>
          </a:p>
        </p:txBody>
      </p:sp>
      <p:sp>
        <p:nvSpPr>
          <p:cNvPr id="43" name="Akış Çizelgesi: Belge 42"/>
          <p:cNvSpPr/>
          <p:nvPr/>
        </p:nvSpPr>
        <p:spPr>
          <a:xfrm>
            <a:off x="1245396" y="5048026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Fulya Hanım kaç liralık alış-veriş yaptı?</a:t>
            </a:r>
            <a:endParaRPr lang="en-US" sz="1400" dirty="0"/>
          </a:p>
        </p:txBody>
      </p:sp>
      <p:sp>
        <p:nvSpPr>
          <p:cNvPr id="44" name="Akış Çizelgesi: Belge 43"/>
          <p:cNvSpPr/>
          <p:nvPr/>
        </p:nvSpPr>
        <p:spPr>
          <a:xfrm>
            <a:off x="1032333" y="2698446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Fulya Hanım 53 liralık alış-veriş yaptı.</a:t>
            </a:r>
            <a:endParaRPr lang="en-US" sz="1400" dirty="0"/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04407"/>
              </p:ext>
            </p:extLst>
          </p:nvPr>
        </p:nvGraphicFramePr>
        <p:xfrm>
          <a:off x="957553" y="2566413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60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7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7037E-7 L -0.11823 -0.05555 L -0.11823 -0.05555 " pathEditMode="relative" ptsTypes="AAA">
                                      <p:cBhvr>
                                        <p:cTn id="1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1823 -0.05579 L -0.22409 -0.05694 " pathEditMode="relative" ptsTypes="AA">
                                      <p:cBhvr>
                                        <p:cTn id="15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2448 -0.05856 L -0.24844 -0.0159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41 -0.34723 " pathEditMode="relative" ptsTypes="AA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1562 0.3458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641 -0.3472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1563 0.3458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4" grpId="0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505666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CP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68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grpSp>
        <p:nvGrpSpPr>
          <p:cNvPr id="68" name="Grup 67"/>
          <p:cNvGrpSpPr/>
          <p:nvPr/>
        </p:nvGrpSpPr>
        <p:grpSpPr>
          <a:xfrm>
            <a:off x="3901542" y="2429968"/>
            <a:ext cx="1762813" cy="2781888"/>
            <a:chOff x="10309476" y="347854"/>
            <a:chExt cx="641141" cy="1241197"/>
          </a:xfrm>
        </p:grpSpPr>
        <p:sp>
          <p:nvSpPr>
            <p:cNvPr id="69" name="Yamuk 6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Yamuk 6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Yuvarlatılmış Dikdörtgen 7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Düz Bağlayıcı 7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Düz Bağlayıcı 7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Resim 7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77" name="Tablo 76"/>
          <p:cNvGraphicFramePr>
            <a:graphicFrameLocks noGrp="1"/>
          </p:cNvGraphicFramePr>
          <p:nvPr>
            <p:extLst/>
          </p:nvPr>
        </p:nvGraphicFramePr>
        <p:xfrm>
          <a:off x="4047707" y="37996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8" name="Grup 77"/>
          <p:cNvGrpSpPr/>
          <p:nvPr/>
        </p:nvGrpSpPr>
        <p:grpSpPr>
          <a:xfrm>
            <a:off x="857314" y="2425604"/>
            <a:ext cx="1762813" cy="2781888"/>
            <a:chOff x="10309476" y="347854"/>
            <a:chExt cx="641141" cy="1241197"/>
          </a:xfrm>
        </p:grpSpPr>
        <p:sp>
          <p:nvSpPr>
            <p:cNvPr id="79" name="Yamuk 7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amuk 7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kdörtgen 8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Yuvarlatılmış Dikdörtgen 8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Düz Bağlayıcı 8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Düz Bağlayıcı 8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Resim 8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87" name="Tablo 86"/>
          <p:cNvGraphicFramePr>
            <a:graphicFrameLocks noGrp="1"/>
          </p:cNvGraphicFramePr>
          <p:nvPr>
            <p:extLst/>
          </p:nvPr>
        </p:nvGraphicFramePr>
        <p:xfrm>
          <a:off x="957553" y="38039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Düz Bağlayıcı 87"/>
          <p:cNvCxnSpPr>
            <a:stCxn id="81" idx="3"/>
            <a:endCxn id="71" idx="1"/>
          </p:cNvCxnSpPr>
          <p:nvPr/>
        </p:nvCxnSpPr>
        <p:spPr>
          <a:xfrm>
            <a:off x="2620127" y="37732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Resim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3423126"/>
            <a:ext cx="1066800" cy="1066800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3719083"/>
            <a:ext cx="1282374" cy="1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926 L 0.48985 0.0169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0.0169 L 0.00274 -0.00648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648 L -0.48997 -0.03125 " pathEditMode="relative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702520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CP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/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29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/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Dikdörtgen 173"/>
          <p:cNvSpPr/>
          <p:nvPr/>
        </p:nvSpPr>
        <p:spPr>
          <a:xfrm>
            <a:off x="6936694" y="1199565"/>
            <a:ext cx="37155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Consistency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Tx/>
              <a:buChar char="X"/>
            </a:pPr>
            <a:r>
              <a:rPr lang="tr-TR" sz="2400" b="1" dirty="0" err="1" smtClean="0">
                <a:solidFill>
                  <a:srgbClr val="CD1F26"/>
                </a:solidFill>
                <a:latin typeface="Roboto"/>
              </a:rPr>
              <a:t>Availability</a:t>
            </a:r>
            <a:endParaRPr lang="tr-TR" sz="2400" b="1" dirty="0" smtClean="0">
              <a:solidFill>
                <a:srgbClr val="CD1F26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Partition-tolerance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2178526"/>
            <a:ext cx="1066800" cy="10668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2474483"/>
            <a:ext cx="1282374" cy="192171"/>
          </a:xfrm>
          <a:prstGeom prst="rect">
            <a:avLst/>
          </a:prstGeom>
        </p:spPr>
      </p:pic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12360" y="28790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kış Çizelgesi: Belge 40"/>
          <p:cNvSpPr/>
          <p:nvPr/>
        </p:nvSpPr>
        <p:spPr>
          <a:xfrm>
            <a:off x="4355577" y="5076824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Kaç basket topu var?</a:t>
            </a:r>
            <a:endParaRPr lang="en-US" dirty="0"/>
          </a:p>
        </p:txBody>
      </p:sp>
      <p:sp>
        <p:nvSpPr>
          <p:cNvPr id="42" name="Akış Çizelgesi: Belge 41"/>
          <p:cNvSpPr/>
          <p:nvPr/>
        </p:nvSpPr>
        <p:spPr>
          <a:xfrm>
            <a:off x="4137064" y="2642199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29 basket topu var</a:t>
            </a:r>
            <a:endParaRPr lang="en-US" dirty="0"/>
          </a:p>
        </p:txBody>
      </p:sp>
      <p:sp>
        <p:nvSpPr>
          <p:cNvPr id="43" name="Akış Çizelgesi: Belge 42"/>
          <p:cNvSpPr/>
          <p:nvPr/>
        </p:nvSpPr>
        <p:spPr>
          <a:xfrm>
            <a:off x="1245396" y="5048026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Fulya Hanım kaç liralık alış-veriş yaptı?</a:t>
            </a:r>
            <a:endParaRPr lang="en-US" sz="1400" dirty="0"/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03451"/>
              </p:ext>
            </p:extLst>
          </p:nvPr>
        </p:nvGraphicFramePr>
        <p:xfrm>
          <a:off x="946547" y="2570568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60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Akış Çizelgesi: Belge 43"/>
          <p:cNvSpPr/>
          <p:nvPr/>
        </p:nvSpPr>
        <p:spPr>
          <a:xfrm>
            <a:off x="1032333" y="2698446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Fulya Hanım 60 liralık alış-veriş yaptı.</a:t>
            </a:r>
            <a:endParaRPr lang="en-US" sz="1400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43" y="3924020"/>
            <a:ext cx="677412" cy="9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7037E-7 L -0.11823 -0.05555 L -0.11823 -0.05555 " pathEditMode="relative" ptsTypes="AAA">
                                      <p:cBhvr>
                                        <p:cTn id="1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1823 -0.05579 L -0.22409 -0.05694 " pathEditMode="relative" ptsTypes="AA">
                                      <p:cBhvr>
                                        <p:cTn id="15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2448 -0.05856 L -0.24844 -0.0159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1563 0.3458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41 -0.34723 " pathEditMode="relative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1562 0.3458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641 -0.3472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74" grpId="0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505666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68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grpSp>
        <p:nvGrpSpPr>
          <p:cNvPr id="68" name="Grup 67"/>
          <p:cNvGrpSpPr/>
          <p:nvPr/>
        </p:nvGrpSpPr>
        <p:grpSpPr>
          <a:xfrm>
            <a:off x="3901542" y="2429968"/>
            <a:ext cx="1762813" cy="2781888"/>
            <a:chOff x="10309476" y="347854"/>
            <a:chExt cx="641141" cy="1241197"/>
          </a:xfrm>
        </p:grpSpPr>
        <p:sp>
          <p:nvSpPr>
            <p:cNvPr id="69" name="Yamuk 6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Yamuk 6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kdörtgen 7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Yuvarlatılmış Dikdörtgen 7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Düz Bağlayıcı 7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Düz Bağlayıcı 7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Resim 7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77" name="Tablo 76"/>
          <p:cNvGraphicFramePr>
            <a:graphicFrameLocks noGrp="1"/>
          </p:cNvGraphicFramePr>
          <p:nvPr>
            <p:extLst/>
          </p:nvPr>
        </p:nvGraphicFramePr>
        <p:xfrm>
          <a:off x="4047707" y="37996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8" name="Grup 77"/>
          <p:cNvGrpSpPr/>
          <p:nvPr/>
        </p:nvGrpSpPr>
        <p:grpSpPr>
          <a:xfrm>
            <a:off x="857314" y="2425604"/>
            <a:ext cx="1762813" cy="2781888"/>
            <a:chOff x="10309476" y="347854"/>
            <a:chExt cx="641141" cy="1241197"/>
          </a:xfrm>
        </p:grpSpPr>
        <p:sp>
          <p:nvSpPr>
            <p:cNvPr id="79" name="Yamuk 78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amuk 79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kdörtgen 80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Yuvarlatılmış Dikdörtgen 81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Düz Bağlayıcı 82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Düz Bağlayıcı 84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Resim 8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87" name="Tablo 86"/>
          <p:cNvGraphicFramePr>
            <a:graphicFrameLocks noGrp="1"/>
          </p:cNvGraphicFramePr>
          <p:nvPr>
            <p:extLst/>
          </p:nvPr>
        </p:nvGraphicFramePr>
        <p:xfrm>
          <a:off x="957553" y="38039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Düz Bağlayıcı 87"/>
          <p:cNvCxnSpPr>
            <a:stCxn id="81" idx="3"/>
            <a:endCxn id="71" idx="1"/>
          </p:cNvCxnSpPr>
          <p:nvPr/>
        </p:nvCxnSpPr>
        <p:spPr>
          <a:xfrm>
            <a:off x="2620127" y="37732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Resim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3423126"/>
            <a:ext cx="1066800" cy="1066800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3719083"/>
            <a:ext cx="1282374" cy="1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926 L 0.48985 0.0169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0.0169 L 0.00274 -0.00648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648 L -0.48997 -0.03125 " pathEditMode="relative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702520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Durumu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/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29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/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Dikdörtgen 173"/>
          <p:cNvSpPr/>
          <p:nvPr/>
        </p:nvSpPr>
        <p:spPr>
          <a:xfrm>
            <a:off x="6936694" y="1199565"/>
            <a:ext cx="3668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Consistency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Availability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Tx/>
              <a:buChar char="X"/>
            </a:pPr>
            <a:r>
              <a:rPr lang="tr-TR" sz="2400" b="1" dirty="0" err="1">
                <a:solidFill>
                  <a:srgbClr val="CD1F26"/>
                </a:solidFill>
                <a:latin typeface="Roboto"/>
              </a:rPr>
              <a:t>Partition-tolerance</a:t>
            </a:r>
            <a:endParaRPr lang="tr-TR" sz="2400" b="1" dirty="0">
              <a:solidFill>
                <a:srgbClr val="CD1F26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12360" y="28790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kış Çizelgesi: Belge 40"/>
          <p:cNvSpPr/>
          <p:nvPr/>
        </p:nvSpPr>
        <p:spPr>
          <a:xfrm>
            <a:off x="4355577" y="5076824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Kaç basket topu var?</a:t>
            </a:r>
            <a:endParaRPr lang="en-US" dirty="0"/>
          </a:p>
        </p:txBody>
      </p:sp>
      <p:sp>
        <p:nvSpPr>
          <p:cNvPr id="42" name="Akış Çizelgesi: Belge 41"/>
          <p:cNvSpPr/>
          <p:nvPr/>
        </p:nvSpPr>
        <p:spPr>
          <a:xfrm>
            <a:off x="4137064" y="2642199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29 basket topu var</a:t>
            </a:r>
            <a:endParaRPr lang="en-US" dirty="0"/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76011"/>
              </p:ext>
            </p:extLst>
          </p:nvPr>
        </p:nvGraphicFramePr>
        <p:xfrm>
          <a:off x="957553" y="2566413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60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Akış Çizelgesi: Belge 43"/>
          <p:cNvSpPr/>
          <p:nvPr/>
        </p:nvSpPr>
        <p:spPr>
          <a:xfrm>
            <a:off x="1032333" y="2698446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Fulya Hanım </a:t>
            </a:r>
            <a:r>
              <a:rPr lang="tr-TR" sz="1400" dirty="0" smtClean="0"/>
              <a:t>60 </a:t>
            </a:r>
            <a:r>
              <a:rPr lang="tr-TR" sz="1400" dirty="0" smtClean="0"/>
              <a:t>liralık alış-veriş yaptı.</a:t>
            </a:r>
            <a:endParaRPr lang="en-US" sz="1400" dirty="0"/>
          </a:p>
        </p:txBody>
      </p:sp>
      <p:sp>
        <p:nvSpPr>
          <p:cNvPr id="43" name="Akış Çizelgesi: Belge 42"/>
          <p:cNvSpPr/>
          <p:nvPr/>
        </p:nvSpPr>
        <p:spPr>
          <a:xfrm>
            <a:off x="1245396" y="5048026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Fulya Hanım kaç liralık alış-veriş yaptı?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28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11823 -0.05555 L -0.11823 -0.05555 " pathEditMode="relative" ptsTypes="A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-0.05579 L -0.22409 -0.05694 " pathEditMode="relative" ptsTypes="AA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48 -0.05856 L -0.24844 -0.0159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41 -0.34723 " pathEditMode="relative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1562 0.3458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641 -0.3472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1563 0.3458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4" grpId="0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3" grpId="0" animBg="1"/>
      <p:bldP spid="4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Teorisi Sonuç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940964"/>
            <a:ext cx="796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Büyük veri tabanlarında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partition-tolerance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öneml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i ve vazgeçilmez.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ikdörtgen 39"/>
          <p:cNvSpPr/>
          <p:nvPr/>
        </p:nvSpPr>
        <p:spPr>
          <a:xfrm>
            <a:off x="1582782" y="2065284"/>
            <a:ext cx="796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Geriye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Availability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ve 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Consistency’den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 birini seçmek kalıyor.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1" name="Dikdörtgen 40"/>
          <p:cNvSpPr/>
          <p:nvPr/>
        </p:nvSpPr>
        <p:spPr>
          <a:xfrm>
            <a:off x="1535733" y="3159906"/>
            <a:ext cx="796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Her zaman hizmet vermek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availability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 geçici olarak tutarsızlığa (</a:t>
            </a:r>
            <a:r>
              <a:rPr lang="tr-TR" sz="2400" dirty="0" err="1" smtClean="0">
                <a:solidFill>
                  <a:srgbClr val="000000"/>
                </a:solidFill>
                <a:latin typeface="Roboto"/>
              </a:rPr>
              <a:t>consistency</a:t>
            </a: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) tercih edilebilir.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1488684" y="4333186"/>
            <a:ext cx="796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Böylelikle NoSQL veri tabanları CP-AP olmak üzere genelde iki grupta toplanıyor.</a:t>
            </a:r>
            <a:endParaRPr lang="tr-TR" sz="2400" dirty="0" smtClean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Meşhur CAP Üçgeni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İkizkenar Üçgen 1"/>
          <p:cNvSpPr/>
          <p:nvPr/>
        </p:nvSpPr>
        <p:spPr>
          <a:xfrm>
            <a:off x="3532124" y="1445431"/>
            <a:ext cx="4537220" cy="3503641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/>
          <p:cNvSpPr txBox="1"/>
          <p:nvPr/>
        </p:nvSpPr>
        <p:spPr>
          <a:xfrm>
            <a:off x="2892565" y="4928171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Roboto"/>
              </a:rPr>
              <a:t>Availability</a:t>
            </a:r>
            <a:endParaRPr lang="en-US" dirty="0">
              <a:latin typeface="Roboto"/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5228757" y="1076099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Roboto"/>
              </a:rPr>
              <a:t>Consistency</a:t>
            </a:r>
            <a:endParaRPr lang="en-US" dirty="0">
              <a:latin typeface="Roboto"/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7564950" y="4959523"/>
            <a:ext cx="159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Roboto"/>
              </a:rPr>
              <a:t>Partition-tolerance</a:t>
            </a:r>
            <a:endParaRPr lang="en-US" dirty="0">
              <a:latin typeface="Roboto"/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6478187" y="3156559"/>
            <a:ext cx="5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Roboto"/>
              </a:rPr>
              <a:t>CP</a:t>
            </a:r>
            <a:endParaRPr lang="en-US" dirty="0">
              <a:latin typeface="Roboto"/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5495416" y="4590191"/>
            <a:ext cx="52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Roboto"/>
              </a:rPr>
              <a:t>AP</a:t>
            </a:r>
            <a:endParaRPr lang="en-US" dirty="0">
              <a:latin typeface="Roboto"/>
            </a:endParaRPr>
          </a:p>
        </p:txBody>
      </p:sp>
      <p:sp>
        <p:nvSpPr>
          <p:cNvPr id="25" name="Metin kutusu 24"/>
          <p:cNvSpPr txBox="1"/>
          <p:nvPr/>
        </p:nvSpPr>
        <p:spPr>
          <a:xfrm>
            <a:off x="4527783" y="3157842"/>
            <a:ext cx="5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Roboto"/>
              </a:rPr>
              <a:t>CA</a:t>
            </a:r>
            <a:endParaRPr lang="en-US" dirty="0">
              <a:latin typeface="Roboto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55" y="2263674"/>
            <a:ext cx="1446448" cy="74853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28" y="3028330"/>
            <a:ext cx="536101" cy="706425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58" y="5036234"/>
            <a:ext cx="1409822" cy="792549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87" y="2096554"/>
            <a:ext cx="2302220" cy="62537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30" y="2828025"/>
            <a:ext cx="1881619" cy="480414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23" y="5209780"/>
            <a:ext cx="1589116" cy="46670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37" y="3414535"/>
            <a:ext cx="1894788" cy="6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2129603" y="1488200"/>
            <a:ext cx="7966656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Roboto"/>
              </a:rPr>
              <a:t>E. Brewer, “Lessons from Giant-Scale Services,” </a:t>
            </a:r>
            <a:r>
              <a:rPr lang="en-US" i="1" dirty="0">
                <a:latin typeface="Roboto"/>
              </a:rPr>
              <a:t>IEEE Internet Computing</a:t>
            </a:r>
            <a:r>
              <a:rPr lang="en-US" dirty="0">
                <a:latin typeface="Roboto"/>
              </a:rPr>
              <a:t>, July/Aug. 2001, pp. 46-55</a:t>
            </a:r>
            <a:r>
              <a:rPr lang="en-US" dirty="0">
                <a:latin typeface="Roboto"/>
              </a:rPr>
              <a:t> </a:t>
            </a:r>
            <a:endParaRPr lang="tr-TR" dirty="0" smtClean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"/>
              </a:rPr>
              <a:t>Brewer</a:t>
            </a:r>
            <a:r>
              <a:rPr lang="en-US" dirty="0">
                <a:latin typeface="Roboto"/>
              </a:rPr>
              <a:t>, Eric. </a:t>
            </a:r>
            <a:r>
              <a:rPr lang="en-US" dirty="0">
                <a:latin typeface="Roboto"/>
              </a:rPr>
              <a:t>"CAP twelve years later: How the" rules" have changed." Computer 45.2 (2012): 23-29.</a:t>
            </a:r>
            <a:endParaRPr lang="tr-TR" dirty="0"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346515" y="164875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68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11934"/>
              </p:ext>
            </p:extLst>
          </p:nvPr>
        </p:nvGraphicFramePr>
        <p:xfrm>
          <a:off x="3492680" y="301841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6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926 L 0.48985 0.0169 " pathEditMode="relative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0.0169 L 0.00274 -0.00648 " pathEditMode="relative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648 L -0.48997 -0.03125 " pathEditMode="relative" ptsTypes="AA">
                                      <p:cBhvr>
                                        <p:cTn id="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346515" y="164875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156419"/>
            <a:ext cx="752054" cy="75205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156419"/>
            <a:ext cx="752054" cy="75205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156419"/>
            <a:ext cx="752054" cy="75205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157673"/>
            <a:ext cx="752054" cy="75205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157673"/>
            <a:ext cx="752054" cy="75205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0606242" y="2204434"/>
            <a:ext cx="545481" cy="962795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9940433" y="2217794"/>
            <a:ext cx="545481" cy="962795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161680" y="2213418"/>
            <a:ext cx="545481" cy="962795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3461863"/>
            <a:ext cx="989608" cy="989608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3454478"/>
            <a:ext cx="989608" cy="989608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3448503"/>
            <a:ext cx="989608" cy="989608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3441033"/>
            <a:ext cx="989608" cy="989608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4679613"/>
            <a:ext cx="1001402" cy="693278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4674271"/>
            <a:ext cx="1001402" cy="69327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4727239"/>
            <a:ext cx="1001402" cy="693278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69532"/>
              </p:ext>
            </p:extLst>
          </p:nvPr>
        </p:nvGraphicFramePr>
        <p:xfrm>
          <a:off x="3492680" y="301841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" name="Resim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78" y="1896231"/>
            <a:ext cx="752054" cy="752054"/>
          </a:xfrm>
          <a:prstGeom prst="rect">
            <a:avLst/>
          </a:prstGeom>
        </p:spPr>
      </p:pic>
      <p:pic>
        <p:nvPicPr>
          <p:cNvPr id="58" name="Resim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74" y="1896231"/>
            <a:ext cx="752054" cy="752054"/>
          </a:xfrm>
          <a:prstGeom prst="rect">
            <a:avLst/>
          </a:prstGeom>
        </p:spPr>
      </p:pic>
      <p:pic>
        <p:nvPicPr>
          <p:cNvPr id="59" name="Resim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6" y="1896231"/>
            <a:ext cx="752054" cy="752054"/>
          </a:xfrm>
          <a:prstGeom prst="rect">
            <a:avLst/>
          </a:prstGeom>
        </p:spPr>
      </p:pic>
      <p:pic>
        <p:nvPicPr>
          <p:cNvPr id="60" name="Resim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2" y="1897485"/>
            <a:ext cx="752054" cy="752054"/>
          </a:xfrm>
          <a:prstGeom prst="rect">
            <a:avLst/>
          </a:prstGeom>
        </p:spPr>
      </p:pic>
      <p:pic>
        <p:nvPicPr>
          <p:cNvPr id="61" name="Resim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70" y="1897485"/>
            <a:ext cx="752054" cy="752054"/>
          </a:xfrm>
          <a:prstGeom prst="rect">
            <a:avLst/>
          </a:prstGeom>
        </p:spPr>
      </p:pic>
      <p:grpSp>
        <p:nvGrpSpPr>
          <p:cNvPr id="62" name="Grup 61"/>
          <p:cNvGrpSpPr/>
          <p:nvPr/>
        </p:nvGrpSpPr>
        <p:grpSpPr>
          <a:xfrm>
            <a:off x="10606242" y="2944246"/>
            <a:ext cx="545481" cy="962795"/>
            <a:chOff x="10610106" y="2696768"/>
            <a:chExt cx="545481" cy="962795"/>
          </a:xfrm>
        </p:grpSpPr>
        <p:pic>
          <p:nvPicPr>
            <p:cNvPr id="63" name="Resim 6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64" name="Resim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65" name="Grup 64"/>
          <p:cNvGrpSpPr/>
          <p:nvPr/>
        </p:nvGrpSpPr>
        <p:grpSpPr>
          <a:xfrm>
            <a:off x="9940433" y="2957606"/>
            <a:ext cx="545481" cy="962795"/>
            <a:chOff x="10610106" y="2696768"/>
            <a:chExt cx="545481" cy="962795"/>
          </a:xfrm>
        </p:grpSpPr>
        <p:pic>
          <p:nvPicPr>
            <p:cNvPr id="66" name="Resim 6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67" name="Resim 6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68" name="Grup 67"/>
          <p:cNvGrpSpPr/>
          <p:nvPr/>
        </p:nvGrpSpPr>
        <p:grpSpPr>
          <a:xfrm>
            <a:off x="9161680" y="2953230"/>
            <a:ext cx="545481" cy="962795"/>
            <a:chOff x="10610106" y="2696768"/>
            <a:chExt cx="545481" cy="962795"/>
          </a:xfrm>
        </p:grpSpPr>
        <p:pic>
          <p:nvPicPr>
            <p:cNvPr id="69" name="Resim 6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0" name="Resim 6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48" y="4201675"/>
            <a:ext cx="989608" cy="989608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40" y="4194290"/>
            <a:ext cx="989608" cy="9896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5" y="4188315"/>
            <a:ext cx="989608" cy="989608"/>
          </a:xfrm>
          <a:prstGeom prst="rect">
            <a:avLst/>
          </a:prstGeom>
        </p:spPr>
      </p:pic>
      <p:pic>
        <p:nvPicPr>
          <p:cNvPr id="74" name="Resim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53" y="4180845"/>
            <a:ext cx="989608" cy="989608"/>
          </a:xfrm>
          <a:prstGeom prst="rect">
            <a:avLst/>
          </a:prstGeom>
        </p:spPr>
      </p:pic>
      <p:pic>
        <p:nvPicPr>
          <p:cNvPr id="75" name="Resim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77" y="5419425"/>
            <a:ext cx="1001402" cy="693278"/>
          </a:xfrm>
          <a:prstGeom prst="rect">
            <a:avLst/>
          </a:prstGeom>
        </p:spPr>
      </p:pic>
      <p:pic>
        <p:nvPicPr>
          <p:cNvPr id="76" name="Resim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38" y="5414083"/>
            <a:ext cx="1001402" cy="693278"/>
          </a:xfrm>
          <a:prstGeom prst="rect">
            <a:avLst/>
          </a:prstGeom>
        </p:spPr>
      </p:pic>
      <p:pic>
        <p:nvPicPr>
          <p:cNvPr id="77" name="Resim 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8" y="5467051"/>
            <a:ext cx="1001402" cy="693278"/>
          </a:xfrm>
          <a:prstGeom prst="rect">
            <a:avLst/>
          </a:prstGeom>
        </p:spPr>
      </p:pic>
      <p:pic>
        <p:nvPicPr>
          <p:cNvPr id="121" name="Resim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56" y="1227557"/>
            <a:ext cx="752054" cy="752054"/>
          </a:xfrm>
          <a:prstGeom prst="rect">
            <a:avLst/>
          </a:prstGeom>
        </p:spPr>
      </p:pic>
      <p:pic>
        <p:nvPicPr>
          <p:cNvPr id="122" name="Resim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2" y="1227557"/>
            <a:ext cx="752054" cy="752054"/>
          </a:xfrm>
          <a:prstGeom prst="rect">
            <a:avLst/>
          </a:prstGeom>
        </p:spPr>
      </p:pic>
      <p:pic>
        <p:nvPicPr>
          <p:cNvPr id="123" name="Resim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54" y="1227557"/>
            <a:ext cx="752054" cy="752054"/>
          </a:xfrm>
          <a:prstGeom prst="rect">
            <a:avLst/>
          </a:prstGeom>
        </p:spPr>
      </p:pic>
      <p:pic>
        <p:nvPicPr>
          <p:cNvPr id="124" name="Resim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50" y="1228811"/>
            <a:ext cx="752054" cy="752054"/>
          </a:xfrm>
          <a:prstGeom prst="rect">
            <a:avLst/>
          </a:prstGeom>
        </p:spPr>
      </p:pic>
      <p:pic>
        <p:nvPicPr>
          <p:cNvPr id="125" name="Resim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48" y="1228811"/>
            <a:ext cx="752054" cy="752054"/>
          </a:xfrm>
          <a:prstGeom prst="rect">
            <a:avLst/>
          </a:prstGeom>
        </p:spPr>
      </p:pic>
      <p:grpSp>
        <p:nvGrpSpPr>
          <p:cNvPr id="126" name="Grup 125"/>
          <p:cNvGrpSpPr/>
          <p:nvPr/>
        </p:nvGrpSpPr>
        <p:grpSpPr>
          <a:xfrm>
            <a:off x="6100820" y="2275572"/>
            <a:ext cx="545481" cy="962795"/>
            <a:chOff x="10610106" y="2696768"/>
            <a:chExt cx="545481" cy="962795"/>
          </a:xfrm>
        </p:grpSpPr>
        <p:pic>
          <p:nvPicPr>
            <p:cNvPr id="127" name="Resim 1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8" name="Resim 1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29" name="Grup 128"/>
          <p:cNvGrpSpPr/>
          <p:nvPr/>
        </p:nvGrpSpPr>
        <p:grpSpPr>
          <a:xfrm>
            <a:off x="5435011" y="2288932"/>
            <a:ext cx="545481" cy="962795"/>
            <a:chOff x="10610106" y="2696768"/>
            <a:chExt cx="545481" cy="962795"/>
          </a:xfrm>
        </p:grpSpPr>
        <p:pic>
          <p:nvPicPr>
            <p:cNvPr id="130" name="Resim 1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1" name="Resim 13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32" name="Grup 131"/>
          <p:cNvGrpSpPr/>
          <p:nvPr/>
        </p:nvGrpSpPr>
        <p:grpSpPr>
          <a:xfrm>
            <a:off x="4656258" y="2284556"/>
            <a:ext cx="545481" cy="962795"/>
            <a:chOff x="10610106" y="2696768"/>
            <a:chExt cx="545481" cy="962795"/>
          </a:xfrm>
        </p:grpSpPr>
        <p:pic>
          <p:nvPicPr>
            <p:cNvPr id="133" name="Resim 1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4" name="Resim 13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35" name="Resim 1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26" y="3533001"/>
            <a:ext cx="989608" cy="989608"/>
          </a:xfrm>
          <a:prstGeom prst="rect">
            <a:avLst/>
          </a:prstGeom>
        </p:spPr>
      </p:pic>
      <p:pic>
        <p:nvPicPr>
          <p:cNvPr id="136" name="Resim 1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18" y="3525616"/>
            <a:ext cx="989608" cy="989608"/>
          </a:xfrm>
          <a:prstGeom prst="rect">
            <a:avLst/>
          </a:prstGeom>
        </p:spPr>
      </p:pic>
      <p:pic>
        <p:nvPicPr>
          <p:cNvPr id="137" name="Resim 1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3" y="3519641"/>
            <a:ext cx="989608" cy="989608"/>
          </a:xfrm>
          <a:prstGeom prst="rect">
            <a:avLst/>
          </a:prstGeom>
        </p:spPr>
      </p:pic>
      <p:pic>
        <p:nvPicPr>
          <p:cNvPr id="138" name="Resim 1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31" y="3512171"/>
            <a:ext cx="989608" cy="989608"/>
          </a:xfrm>
          <a:prstGeom prst="rect">
            <a:avLst/>
          </a:prstGeom>
        </p:spPr>
      </p:pic>
      <p:pic>
        <p:nvPicPr>
          <p:cNvPr id="139" name="Resim 1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5" y="4750751"/>
            <a:ext cx="1001402" cy="693278"/>
          </a:xfrm>
          <a:prstGeom prst="rect">
            <a:avLst/>
          </a:prstGeom>
        </p:spPr>
      </p:pic>
      <p:pic>
        <p:nvPicPr>
          <p:cNvPr id="140" name="Resim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16" y="4745409"/>
            <a:ext cx="1001402" cy="693278"/>
          </a:xfrm>
          <a:prstGeom prst="rect">
            <a:avLst/>
          </a:prstGeom>
        </p:spPr>
      </p:pic>
      <p:pic>
        <p:nvPicPr>
          <p:cNvPr id="141" name="Resim 1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86" y="4798377"/>
            <a:ext cx="1001402" cy="693278"/>
          </a:xfrm>
          <a:prstGeom prst="rect">
            <a:avLst/>
          </a:prstGeom>
        </p:spPr>
      </p:pic>
      <p:pic>
        <p:nvPicPr>
          <p:cNvPr id="142" name="Resim 1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56" y="1967369"/>
            <a:ext cx="752054" cy="752054"/>
          </a:xfrm>
          <a:prstGeom prst="rect">
            <a:avLst/>
          </a:prstGeom>
        </p:spPr>
      </p:pic>
      <p:pic>
        <p:nvPicPr>
          <p:cNvPr id="143" name="Resim 1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2" y="1967369"/>
            <a:ext cx="752054" cy="752054"/>
          </a:xfrm>
          <a:prstGeom prst="rect">
            <a:avLst/>
          </a:prstGeom>
        </p:spPr>
      </p:pic>
      <p:pic>
        <p:nvPicPr>
          <p:cNvPr id="144" name="Resim 1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54" y="1967369"/>
            <a:ext cx="752054" cy="752054"/>
          </a:xfrm>
          <a:prstGeom prst="rect">
            <a:avLst/>
          </a:prstGeom>
        </p:spPr>
      </p:pic>
      <p:pic>
        <p:nvPicPr>
          <p:cNvPr id="145" name="Resim 1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50" y="1968623"/>
            <a:ext cx="752054" cy="752054"/>
          </a:xfrm>
          <a:prstGeom prst="rect">
            <a:avLst/>
          </a:prstGeom>
        </p:spPr>
      </p:pic>
      <p:pic>
        <p:nvPicPr>
          <p:cNvPr id="146" name="Resim 1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48" y="1968623"/>
            <a:ext cx="752054" cy="752054"/>
          </a:xfrm>
          <a:prstGeom prst="rect">
            <a:avLst/>
          </a:prstGeom>
        </p:spPr>
      </p:pic>
      <p:grpSp>
        <p:nvGrpSpPr>
          <p:cNvPr id="147" name="Grup 146"/>
          <p:cNvGrpSpPr/>
          <p:nvPr/>
        </p:nvGrpSpPr>
        <p:grpSpPr>
          <a:xfrm>
            <a:off x="6100820" y="3015384"/>
            <a:ext cx="545481" cy="962795"/>
            <a:chOff x="10610106" y="2696768"/>
            <a:chExt cx="545481" cy="962795"/>
          </a:xfrm>
        </p:grpSpPr>
        <p:pic>
          <p:nvPicPr>
            <p:cNvPr id="148" name="Resim 14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9" name="Resim 1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50" name="Grup 149"/>
          <p:cNvGrpSpPr/>
          <p:nvPr/>
        </p:nvGrpSpPr>
        <p:grpSpPr>
          <a:xfrm>
            <a:off x="5435011" y="3028744"/>
            <a:ext cx="545481" cy="962795"/>
            <a:chOff x="10610106" y="2696768"/>
            <a:chExt cx="545481" cy="962795"/>
          </a:xfrm>
        </p:grpSpPr>
        <p:pic>
          <p:nvPicPr>
            <p:cNvPr id="151" name="Resim 15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2" name="Resim 15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53" name="Grup 152"/>
          <p:cNvGrpSpPr/>
          <p:nvPr/>
        </p:nvGrpSpPr>
        <p:grpSpPr>
          <a:xfrm>
            <a:off x="4656258" y="3024368"/>
            <a:ext cx="545481" cy="962795"/>
            <a:chOff x="10610106" y="2696768"/>
            <a:chExt cx="545481" cy="962795"/>
          </a:xfrm>
        </p:grpSpPr>
        <p:pic>
          <p:nvPicPr>
            <p:cNvPr id="154" name="Resim 15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5" name="Resim 15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56" name="Resim 1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26" y="4272813"/>
            <a:ext cx="989608" cy="989608"/>
          </a:xfrm>
          <a:prstGeom prst="rect">
            <a:avLst/>
          </a:prstGeom>
        </p:spPr>
      </p:pic>
      <p:pic>
        <p:nvPicPr>
          <p:cNvPr id="157" name="Resim 1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18" y="4265428"/>
            <a:ext cx="989608" cy="989608"/>
          </a:xfrm>
          <a:prstGeom prst="rect">
            <a:avLst/>
          </a:prstGeom>
        </p:spPr>
      </p:pic>
      <p:pic>
        <p:nvPicPr>
          <p:cNvPr id="158" name="Resim 1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3" y="4259453"/>
            <a:ext cx="989608" cy="989608"/>
          </a:xfrm>
          <a:prstGeom prst="rect">
            <a:avLst/>
          </a:prstGeom>
        </p:spPr>
      </p:pic>
      <p:pic>
        <p:nvPicPr>
          <p:cNvPr id="159" name="Resim 1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31" y="4251983"/>
            <a:ext cx="989608" cy="989608"/>
          </a:xfrm>
          <a:prstGeom prst="rect">
            <a:avLst/>
          </a:prstGeom>
        </p:spPr>
      </p:pic>
      <p:pic>
        <p:nvPicPr>
          <p:cNvPr id="160" name="Resim 1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5" y="5490563"/>
            <a:ext cx="1001402" cy="693278"/>
          </a:xfrm>
          <a:prstGeom prst="rect">
            <a:avLst/>
          </a:prstGeom>
        </p:spPr>
      </p:pic>
      <p:pic>
        <p:nvPicPr>
          <p:cNvPr id="161" name="Resim 1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16" y="5485221"/>
            <a:ext cx="1001402" cy="693278"/>
          </a:xfrm>
          <a:prstGeom prst="rect">
            <a:avLst/>
          </a:prstGeom>
        </p:spPr>
      </p:pic>
      <p:pic>
        <p:nvPicPr>
          <p:cNvPr id="162" name="Resim 1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86" y="5538189"/>
            <a:ext cx="1001402" cy="693278"/>
          </a:xfrm>
          <a:prstGeom prst="rect">
            <a:avLst/>
          </a:prstGeom>
        </p:spPr>
      </p:pic>
      <p:pic>
        <p:nvPicPr>
          <p:cNvPr id="163" name="Resim 1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pic>
        <p:nvPicPr>
          <p:cNvPr id="164" name="Resim 16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1805" y="2166322"/>
            <a:ext cx="727044" cy="1225442"/>
          </a:xfrm>
          <a:prstGeom prst="rect">
            <a:avLst/>
          </a:prstGeom>
        </p:spPr>
      </p:pic>
      <p:pic>
        <p:nvPicPr>
          <p:cNvPr id="165" name="Resim 16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1470525" y="808998"/>
            <a:ext cx="727044" cy="1225442"/>
          </a:xfrm>
          <a:prstGeom prst="rect">
            <a:avLst/>
          </a:prstGeom>
        </p:spPr>
      </p:pic>
      <p:pic>
        <p:nvPicPr>
          <p:cNvPr id="166" name="Resim 1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1466366" y="2215591"/>
            <a:ext cx="727044" cy="1225442"/>
          </a:xfrm>
          <a:prstGeom prst="rect">
            <a:avLst/>
          </a:prstGeom>
        </p:spPr>
      </p:pic>
      <p:pic>
        <p:nvPicPr>
          <p:cNvPr id="167" name="Resim 16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07111" y="3360937"/>
            <a:ext cx="727044" cy="1225442"/>
          </a:xfrm>
          <a:prstGeom prst="rect">
            <a:avLst/>
          </a:prstGeom>
        </p:spPr>
      </p:pic>
      <p:pic>
        <p:nvPicPr>
          <p:cNvPr id="168" name="Resim 16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02952" y="4767530"/>
            <a:ext cx="727044" cy="1225442"/>
          </a:xfrm>
          <a:prstGeom prst="rect">
            <a:avLst/>
          </a:prstGeom>
        </p:spPr>
      </p:pic>
      <p:pic>
        <p:nvPicPr>
          <p:cNvPr id="169" name="Resim 16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1411672" y="3410206"/>
            <a:ext cx="727044" cy="1225442"/>
          </a:xfrm>
          <a:prstGeom prst="rect">
            <a:avLst/>
          </a:prstGeom>
        </p:spPr>
      </p:pic>
      <p:pic>
        <p:nvPicPr>
          <p:cNvPr id="170" name="Resim 16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1407513" y="4816799"/>
            <a:ext cx="727044" cy="12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4126001" y="264299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745249"/>
            <a:ext cx="163224" cy="16322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745249"/>
            <a:ext cx="163224" cy="16322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745249"/>
            <a:ext cx="163224" cy="16322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746503"/>
            <a:ext cx="163224" cy="16322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746503"/>
            <a:ext cx="163224" cy="16322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1033333" y="3121510"/>
            <a:ext cx="118390" cy="45719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10367524" y="3134870"/>
            <a:ext cx="118390" cy="45719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588771" y="3130494"/>
            <a:ext cx="118390" cy="45719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236689"/>
            <a:ext cx="214782" cy="214782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229304"/>
            <a:ext cx="214782" cy="214782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223329"/>
            <a:ext cx="214782" cy="214782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215859"/>
            <a:ext cx="214782" cy="214782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222423"/>
            <a:ext cx="217342" cy="150467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217081"/>
            <a:ext cx="217342" cy="150467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270049"/>
            <a:ext cx="217342" cy="150467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28194"/>
              </p:ext>
            </p:extLst>
          </p:nvPr>
        </p:nvGraphicFramePr>
        <p:xfrm>
          <a:off x="4272166" y="401265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1081773" y="2638629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03765"/>
              </p:ext>
            </p:extLst>
          </p:nvPr>
        </p:nvGraphicFramePr>
        <p:xfrm>
          <a:off x="1182012" y="4016959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844586" y="3986297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Resim 6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464" r="22487" b="4333"/>
          <a:stretch/>
        </p:blipFill>
        <p:spPr>
          <a:xfrm>
            <a:off x="565964" y="759729"/>
            <a:ext cx="727044" cy="1225442"/>
          </a:xfrm>
          <a:prstGeom prst="rect">
            <a:avLst/>
          </a:prstGeom>
        </p:spPr>
      </p:pic>
      <p:pic>
        <p:nvPicPr>
          <p:cNvPr id="68" name="Resim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983917"/>
            <a:ext cx="163224" cy="163224"/>
          </a:xfrm>
          <a:prstGeom prst="rect">
            <a:avLst/>
          </a:prstGeom>
        </p:spPr>
      </p:pic>
      <p:pic>
        <p:nvPicPr>
          <p:cNvPr id="69" name="Resim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983917"/>
            <a:ext cx="163224" cy="163224"/>
          </a:xfrm>
          <a:prstGeom prst="rect">
            <a:avLst/>
          </a:prstGeom>
        </p:spPr>
      </p:pic>
      <p:pic>
        <p:nvPicPr>
          <p:cNvPr id="70" name="Resim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983917"/>
            <a:ext cx="163224" cy="163224"/>
          </a:xfrm>
          <a:prstGeom prst="rect">
            <a:avLst/>
          </a:prstGeom>
        </p:spPr>
      </p:pic>
      <p:pic>
        <p:nvPicPr>
          <p:cNvPr id="71" name="Resim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985171"/>
            <a:ext cx="163224" cy="163224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985171"/>
            <a:ext cx="163224" cy="163224"/>
          </a:xfrm>
          <a:prstGeom prst="rect">
            <a:avLst/>
          </a:prstGeom>
        </p:spPr>
      </p:pic>
      <p:grpSp>
        <p:nvGrpSpPr>
          <p:cNvPr id="73" name="Grup 72"/>
          <p:cNvGrpSpPr/>
          <p:nvPr/>
        </p:nvGrpSpPr>
        <p:grpSpPr>
          <a:xfrm>
            <a:off x="11036411" y="3360178"/>
            <a:ext cx="118390" cy="45719"/>
            <a:chOff x="10610106" y="2696768"/>
            <a:chExt cx="545481" cy="962795"/>
          </a:xfrm>
        </p:grpSpPr>
        <p:pic>
          <p:nvPicPr>
            <p:cNvPr id="74" name="Resim 7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10370602" y="3373538"/>
            <a:ext cx="118390" cy="45719"/>
            <a:chOff x="10610106" y="2696768"/>
            <a:chExt cx="545481" cy="962795"/>
          </a:xfrm>
        </p:grpSpPr>
        <p:pic>
          <p:nvPicPr>
            <p:cNvPr id="77" name="Resim 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9" name="Grup 78"/>
          <p:cNvGrpSpPr/>
          <p:nvPr/>
        </p:nvGrpSpPr>
        <p:grpSpPr>
          <a:xfrm>
            <a:off x="9591849" y="3369162"/>
            <a:ext cx="118390" cy="45719"/>
            <a:chOff x="10610106" y="2696768"/>
            <a:chExt cx="545481" cy="962795"/>
          </a:xfrm>
        </p:grpSpPr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82" name="Resim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4475357"/>
            <a:ext cx="214782" cy="214782"/>
          </a:xfrm>
          <a:prstGeom prst="rect">
            <a:avLst/>
          </a:prstGeom>
        </p:spPr>
      </p:pic>
      <p:pic>
        <p:nvPicPr>
          <p:cNvPr id="83" name="Resim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4467972"/>
            <a:ext cx="214782" cy="214782"/>
          </a:xfrm>
          <a:prstGeom prst="rect">
            <a:avLst/>
          </a:prstGeom>
        </p:spPr>
      </p:pic>
      <p:pic>
        <p:nvPicPr>
          <p:cNvPr id="84" name="Resim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4461997"/>
            <a:ext cx="214782" cy="214782"/>
          </a:xfrm>
          <a:prstGeom prst="rect">
            <a:avLst/>
          </a:prstGeom>
        </p:spPr>
      </p:pic>
      <p:pic>
        <p:nvPicPr>
          <p:cNvPr id="85" name="Resim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4454527"/>
            <a:ext cx="214782" cy="214782"/>
          </a:xfrm>
          <a:prstGeom prst="rect">
            <a:avLst/>
          </a:prstGeom>
        </p:spPr>
      </p:pic>
      <p:pic>
        <p:nvPicPr>
          <p:cNvPr id="86" name="Resim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5461091"/>
            <a:ext cx="217342" cy="150467"/>
          </a:xfrm>
          <a:prstGeom prst="rect">
            <a:avLst/>
          </a:prstGeom>
        </p:spPr>
      </p:pic>
      <p:pic>
        <p:nvPicPr>
          <p:cNvPr id="87" name="Resim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5455749"/>
            <a:ext cx="217342" cy="150467"/>
          </a:xfrm>
          <a:prstGeom prst="rect">
            <a:avLst/>
          </a:prstGeom>
        </p:spPr>
      </p:pic>
      <p:pic>
        <p:nvPicPr>
          <p:cNvPr id="88" name="Resim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508717"/>
            <a:ext cx="217342" cy="150467"/>
          </a:xfrm>
          <a:prstGeom prst="rect">
            <a:avLst/>
          </a:prstGeom>
        </p:spPr>
      </p:pic>
      <p:pic>
        <p:nvPicPr>
          <p:cNvPr id="89" name="Resim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239943"/>
            <a:ext cx="163224" cy="163224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239943"/>
            <a:ext cx="163224" cy="163224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239943"/>
            <a:ext cx="163224" cy="163224"/>
          </a:xfrm>
          <a:prstGeom prst="rect">
            <a:avLst/>
          </a:prstGeom>
        </p:spPr>
      </p:pic>
      <p:pic>
        <p:nvPicPr>
          <p:cNvPr id="92" name="Resim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241197"/>
            <a:ext cx="163224" cy="163224"/>
          </a:xfrm>
          <a:prstGeom prst="rect">
            <a:avLst/>
          </a:prstGeom>
        </p:spPr>
      </p:pic>
      <p:pic>
        <p:nvPicPr>
          <p:cNvPr id="93" name="Resim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241197"/>
            <a:ext cx="163224" cy="163224"/>
          </a:xfrm>
          <a:prstGeom prst="rect">
            <a:avLst/>
          </a:prstGeom>
        </p:spPr>
      </p:pic>
      <p:grpSp>
        <p:nvGrpSpPr>
          <p:cNvPr id="94" name="Grup 93"/>
          <p:cNvGrpSpPr/>
          <p:nvPr/>
        </p:nvGrpSpPr>
        <p:grpSpPr>
          <a:xfrm>
            <a:off x="11033333" y="2616204"/>
            <a:ext cx="118390" cy="45719"/>
            <a:chOff x="10610106" y="2696768"/>
            <a:chExt cx="545481" cy="962795"/>
          </a:xfrm>
        </p:grpSpPr>
        <p:pic>
          <p:nvPicPr>
            <p:cNvPr id="95" name="Resim 9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6" name="Resim 9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97" name="Grup 96"/>
          <p:cNvGrpSpPr/>
          <p:nvPr/>
        </p:nvGrpSpPr>
        <p:grpSpPr>
          <a:xfrm>
            <a:off x="10367524" y="2629564"/>
            <a:ext cx="118390" cy="45719"/>
            <a:chOff x="10610106" y="2696768"/>
            <a:chExt cx="545481" cy="962795"/>
          </a:xfrm>
        </p:grpSpPr>
        <p:pic>
          <p:nvPicPr>
            <p:cNvPr id="98" name="Resim 9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9" name="Resim 9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00" name="Grup 99"/>
          <p:cNvGrpSpPr/>
          <p:nvPr/>
        </p:nvGrpSpPr>
        <p:grpSpPr>
          <a:xfrm>
            <a:off x="9588771" y="2625188"/>
            <a:ext cx="118390" cy="45719"/>
            <a:chOff x="10610106" y="2696768"/>
            <a:chExt cx="545481" cy="962795"/>
          </a:xfrm>
        </p:grpSpPr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03" name="Resim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3731383"/>
            <a:ext cx="214782" cy="214782"/>
          </a:xfrm>
          <a:prstGeom prst="rect">
            <a:avLst/>
          </a:prstGeom>
        </p:spPr>
      </p:pic>
      <p:pic>
        <p:nvPicPr>
          <p:cNvPr id="104" name="Resim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3723998"/>
            <a:ext cx="214782" cy="214782"/>
          </a:xfrm>
          <a:prstGeom prst="rect">
            <a:avLst/>
          </a:prstGeom>
        </p:spPr>
      </p:pic>
      <p:pic>
        <p:nvPicPr>
          <p:cNvPr id="105" name="Resim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3718023"/>
            <a:ext cx="214782" cy="214782"/>
          </a:xfrm>
          <a:prstGeom prst="rect">
            <a:avLst/>
          </a:prstGeom>
        </p:spPr>
      </p:pic>
      <p:pic>
        <p:nvPicPr>
          <p:cNvPr id="106" name="Resim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3710553"/>
            <a:ext cx="214782" cy="214782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4717117"/>
            <a:ext cx="217342" cy="150467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4711775"/>
            <a:ext cx="217342" cy="150467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4764743"/>
            <a:ext cx="217342" cy="150467"/>
          </a:xfrm>
          <a:prstGeom prst="rect">
            <a:avLst/>
          </a:prstGeom>
        </p:spPr>
      </p:pic>
      <p:pic>
        <p:nvPicPr>
          <p:cNvPr id="110" name="Resim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478611"/>
            <a:ext cx="163224" cy="163224"/>
          </a:xfrm>
          <a:prstGeom prst="rect">
            <a:avLst/>
          </a:prstGeom>
        </p:spPr>
      </p:pic>
      <p:pic>
        <p:nvPicPr>
          <p:cNvPr id="111" name="Resim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478611"/>
            <a:ext cx="163224" cy="163224"/>
          </a:xfrm>
          <a:prstGeom prst="rect">
            <a:avLst/>
          </a:prstGeom>
        </p:spPr>
      </p:pic>
      <p:pic>
        <p:nvPicPr>
          <p:cNvPr id="112" name="Resim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478611"/>
            <a:ext cx="163224" cy="163224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479865"/>
            <a:ext cx="163224" cy="163224"/>
          </a:xfrm>
          <a:prstGeom prst="rect">
            <a:avLst/>
          </a:prstGeom>
        </p:spPr>
      </p:pic>
      <p:pic>
        <p:nvPicPr>
          <p:cNvPr id="114" name="Resim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479865"/>
            <a:ext cx="163224" cy="163224"/>
          </a:xfrm>
          <a:prstGeom prst="rect">
            <a:avLst/>
          </a:prstGeom>
        </p:spPr>
      </p:pic>
      <p:grpSp>
        <p:nvGrpSpPr>
          <p:cNvPr id="115" name="Grup 114"/>
          <p:cNvGrpSpPr/>
          <p:nvPr/>
        </p:nvGrpSpPr>
        <p:grpSpPr>
          <a:xfrm>
            <a:off x="11036411" y="2854872"/>
            <a:ext cx="118390" cy="45719"/>
            <a:chOff x="10610106" y="2696768"/>
            <a:chExt cx="545481" cy="962795"/>
          </a:xfrm>
        </p:grpSpPr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17" name="Resim 1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18" name="Grup 117"/>
          <p:cNvGrpSpPr/>
          <p:nvPr/>
        </p:nvGrpSpPr>
        <p:grpSpPr>
          <a:xfrm>
            <a:off x="10370602" y="2868232"/>
            <a:ext cx="118390" cy="45719"/>
            <a:chOff x="10610106" y="2696768"/>
            <a:chExt cx="545481" cy="962795"/>
          </a:xfrm>
        </p:grpSpPr>
        <p:pic>
          <p:nvPicPr>
            <p:cNvPr id="119" name="Resim 1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0" name="Resim 1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21" name="Grup 120"/>
          <p:cNvGrpSpPr/>
          <p:nvPr/>
        </p:nvGrpSpPr>
        <p:grpSpPr>
          <a:xfrm>
            <a:off x="9591849" y="2863856"/>
            <a:ext cx="118390" cy="45719"/>
            <a:chOff x="10610106" y="2696768"/>
            <a:chExt cx="545481" cy="962795"/>
          </a:xfrm>
        </p:grpSpPr>
        <p:pic>
          <p:nvPicPr>
            <p:cNvPr id="122" name="Resim 1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24" name="Resim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3970051"/>
            <a:ext cx="214782" cy="214782"/>
          </a:xfrm>
          <a:prstGeom prst="rect">
            <a:avLst/>
          </a:prstGeom>
        </p:spPr>
      </p:pic>
      <p:pic>
        <p:nvPicPr>
          <p:cNvPr id="125" name="Resim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3962666"/>
            <a:ext cx="214782" cy="214782"/>
          </a:xfrm>
          <a:prstGeom prst="rect">
            <a:avLst/>
          </a:prstGeom>
        </p:spPr>
      </p:pic>
      <p:pic>
        <p:nvPicPr>
          <p:cNvPr id="126" name="Resim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3956691"/>
            <a:ext cx="214782" cy="214782"/>
          </a:xfrm>
          <a:prstGeom prst="rect">
            <a:avLst/>
          </a:prstGeom>
        </p:spPr>
      </p:pic>
      <p:pic>
        <p:nvPicPr>
          <p:cNvPr id="127" name="Resim 1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3949221"/>
            <a:ext cx="214782" cy="214782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4955785"/>
            <a:ext cx="217342" cy="150467"/>
          </a:xfrm>
          <a:prstGeom prst="rect">
            <a:avLst/>
          </a:prstGeom>
        </p:spPr>
      </p:pic>
      <p:pic>
        <p:nvPicPr>
          <p:cNvPr id="129" name="Resim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4950443"/>
            <a:ext cx="217342" cy="150467"/>
          </a:xfrm>
          <a:prstGeom prst="rect">
            <a:avLst/>
          </a:prstGeom>
        </p:spPr>
      </p:pic>
      <p:pic>
        <p:nvPicPr>
          <p:cNvPr id="130" name="Resim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003411"/>
            <a:ext cx="217342" cy="150467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030" y="2192817"/>
            <a:ext cx="163224" cy="163224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26" y="2192817"/>
            <a:ext cx="163224" cy="163224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28" y="2192817"/>
            <a:ext cx="163224" cy="163224"/>
          </a:xfrm>
          <a:prstGeom prst="rect">
            <a:avLst/>
          </a:prstGeom>
        </p:spPr>
      </p:pic>
      <p:pic>
        <p:nvPicPr>
          <p:cNvPr id="134" name="Resim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24" y="2194071"/>
            <a:ext cx="163224" cy="163224"/>
          </a:xfrm>
          <a:prstGeom prst="rect">
            <a:avLst/>
          </a:prstGeom>
        </p:spPr>
      </p:pic>
      <p:pic>
        <p:nvPicPr>
          <p:cNvPr id="135" name="Resim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22" y="2194071"/>
            <a:ext cx="163224" cy="163224"/>
          </a:xfrm>
          <a:prstGeom prst="rect">
            <a:avLst/>
          </a:prstGeom>
        </p:spPr>
      </p:pic>
      <p:grpSp>
        <p:nvGrpSpPr>
          <p:cNvPr id="136" name="Grup 135"/>
          <p:cNvGrpSpPr/>
          <p:nvPr/>
        </p:nvGrpSpPr>
        <p:grpSpPr>
          <a:xfrm>
            <a:off x="11030255" y="3569078"/>
            <a:ext cx="118390" cy="45719"/>
            <a:chOff x="10610106" y="2696768"/>
            <a:chExt cx="545481" cy="962795"/>
          </a:xfrm>
        </p:grpSpPr>
        <p:pic>
          <p:nvPicPr>
            <p:cNvPr id="137" name="Resim 1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8" name="Resim 1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39" name="Grup 138"/>
          <p:cNvGrpSpPr/>
          <p:nvPr/>
        </p:nvGrpSpPr>
        <p:grpSpPr>
          <a:xfrm>
            <a:off x="10364446" y="3582438"/>
            <a:ext cx="118390" cy="45719"/>
            <a:chOff x="10610106" y="2696768"/>
            <a:chExt cx="545481" cy="962795"/>
          </a:xfrm>
        </p:grpSpPr>
        <p:pic>
          <p:nvPicPr>
            <p:cNvPr id="140" name="Resim 13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1" name="Resim 1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42" name="Grup 141"/>
          <p:cNvGrpSpPr/>
          <p:nvPr/>
        </p:nvGrpSpPr>
        <p:grpSpPr>
          <a:xfrm>
            <a:off x="9585693" y="3578062"/>
            <a:ext cx="118390" cy="45719"/>
            <a:chOff x="10610106" y="2696768"/>
            <a:chExt cx="545481" cy="962795"/>
          </a:xfrm>
        </p:grpSpPr>
        <p:pic>
          <p:nvPicPr>
            <p:cNvPr id="143" name="Resim 14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4" name="Resim 14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45" name="Resim 1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96" y="4684257"/>
            <a:ext cx="214782" cy="214782"/>
          </a:xfrm>
          <a:prstGeom prst="rect">
            <a:avLst/>
          </a:prstGeom>
        </p:spPr>
      </p:pic>
      <p:pic>
        <p:nvPicPr>
          <p:cNvPr id="146" name="Resim 1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88" y="4676872"/>
            <a:ext cx="214782" cy="214782"/>
          </a:xfrm>
          <a:prstGeom prst="rect">
            <a:avLst/>
          </a:prstGeom>
        </p:spPr>
      </p:pic>
      <p:pic>
        <p:nvPicPr>
          <p:cNvPr id="147" name="Resim 1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23" y="4670897"/>
            <a:ext cx="214782" cy="214782"/>
          </a:xfrm>
          <a:prstGeom prst="rect">
            <a:avLst/>
          </a:prstGeom>
        </p:spPr>
      </p:pic>
      <p:pic>
        <p:nvPicPr>
          <p:cNvPr id="148" name="Resim 1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01" y="4663427"/>
            <a:ext cx="214782" cy="214782"/>
          </a:xfrm>
          <a:prstGeom prst="rect">
            <a:avLst/>
          </a:prstGeom>
        </p:spPr>
      </p:pic>
      <p:pic>
        <p:nvPicPr>
          <p:cNvPr id="149" name="Resim 1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59" y="5669991"/>
            <a:ext cx="217342" cy="150467"/>
          </a:xfrm>
          <a:prstGeom prst="rect">
            <a:avLst/>
          </a:prstGeom>
        </p:spPr>
      </p:pic>
      <p:pic>
        <p:nvPicPr>
          <p:cNvPr id="150" name="Resim 1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20" y="5664649"/>
            <a:ext cx="217342" cy="150467"/>
          </a:xfrm>
          <a:prstGeom prst="rect">
            <a:avLst/>
          </a:prstGeom>
        </p:spPr>
      </p:pic>
      <p:pic>
        <p:nvPicPr>
          <p:cNvPr id="151" name="Resim 1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90" y="5717617"/>
            <a:ext cx="217342" cy="150467"/>
          </a:xfrm>
          <a:prstGeom prst="rect">
            <a:avLst/>
          </a:prstGeom>
        </p:spPr>
      </p:pic>
      <p:pic>
        <p:nvPicPr>
          <p:cNvPr id="152" name="Resim 1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2431485"/>
            <a:ext cx="163224" cy="163224"/>
          </a:xfrm>
          <a:prstGeom prst="rect">
            <a:avLst/>
          </a:prstGeom>
        </p:spPr>
      </p:pic>
      <p:pic>
        <p:nvPicPr>
          <p:cNvPr id="153" name="Resim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2431485"/>
            <a:ext cx="163224" cy="163224"/>
          </a:xfrm>
          <a:prstGeom prst="rect">
            <a:avLst/>
          </a:prstGeom>
        </p:spPr>
      </p:pic>
      <p:pic>
        <p:nvPicPr>
          <p:cNvPr id="154" name="Resim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2431485"/>
            <a:ext cx="163224" cy="163224"/>
          </a:xfrm>
          <a:prstGeom prst="rect">
            <a:avLst/>
          </a:prstGeom>
        </p:spPr>
      </p:pic>
      <p:pic>
        <p:nvPicPr>
          <p:cNvPr id="155" name="Resim 1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2432739"/>
            <a:ext cx="163224" cy="163224"/>
          </a:xfrm>
          <a:prstGeom prst="rect">
            <a:avLst/>
          </a:prstGeom>
        </p:spPr>
      </p:pic>
      <p:pic>
        <p:nvPicPr>
          <p:cNvPr id="156" name="Resim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2432739"/>
            <a:ext cx="163224" cy="163224"/>
          </a:xfrm>
          <a:prstGeom prst="rect">
            <a:avLst/>
          </a:prstGeom>
        </p:spPr>
      </p:pic>
      <p:grpSp>
        <p:nvGrpSpPr>
          <p:cNvPr id="157" name="Grup 156"/>
          <p:cNvGrpSpPr/>
          <p:nvPr/>
        </p:nvGrpSpPr>
        <p:grpSpPr>
          <a:xfrm>
            <a:off x="11033333" y="3807746"/>
            <a:ext cx="118390" cy="45719"/>
            <a:chOff x="10610106" y="2696768"/>
            <a:chExt cx="545481" cy="962795"/>
          </a:xfrm>
        </p:grpSpPr>
        <p:pic>
          <p:nvPicPr>
            <p:cNvPr id="158" name="Resim 1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0" name="Grup 159"/>
          <p:cNvGrpSpPr/>
          <p:nvPr/>
        </p:nvGrpSpPr>
        <p:grpSpPr>
          <a:xfrm>
            <a:off x="10367524" y="3821106"/>
            <a:ext cx="118390" cy="45719"/>
            <a:chOff x="10610106" y="2696768"/>
            <a:chExt cx="545481" cy="962795"/>
          </a:xfrm>
        </p:grpSpPr>
        <p:pic>
          <p:nvPicPr>
            <p:cNvPr id="161" name="Resim 1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3" name="Grup 162"/>
          <p:cNvGrpSpPr/>
          <p:nvPr/>
        </p:nvGrpSpPr>
        <p:grpSpPr>
          <a:xfrm>
            <a:off x="9588771" y="3816730"/>
            <a:ext cx="118390" cy="45719"/>
            <a:chOff x="10610106" y="2696768"/>
            <a:chExt cx="545481" cy="962795"/>
          </a:xfrm>
        </p:grpSpPr>
        <p:pic>
          <p:nvPicPr>
            <p:cNvPr id="164" name="Resim 1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66" name="Resim 1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922925"/>
            <a:ext cx="214782" cy="214782"/>
          </a:xfrm>
          <a:prstGeom prst="rect">
            <a:avLst/>
          </a:prstGeom>
        </p:spPr>
      </p:pic>
      <p:pic>
        <p:nvPicPr>
          <p:cNvPr id="167" name="Resim 1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915540"/>
            <a:ext cx="214782" cy="214782"/>
          </a:xfrm>
          <a:prstGeom prst="rect">
            <a:avLst/>
          </a:prstGeom>
        </p:spPr>
      </p:pic>
      <p:pic>
        <p:nvPicPr>
          <p:cNvPr id="168" name="Resim 1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909565"/>
            <a:ext cx="214782" cy="214782"/>
          </a:xfrm>
          <a:prstGeom prst="rect">
            <a:avLst/>
          </a:prstGeom>
        </p:spPr>
      </p:pic>
      <p:pic>
        <p:nvPicPr>
          <p:cNvPr id="169" name="Resim 1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902095"/>
            <a:ext cx="214782" cy="214782"/>
          </a:xfrm>
          <a:prstGeom prst="rect">
            <a:avLst/>
          </a:prstGeom>
        </p:spPr>
      </p:pic>
      <p:pic>
        <p:nvPicPr>
          <p:cNvPr id="170" name="Resim 1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908659"/>
            <a:ext cx="217342" cy="150467"/>
          </a:xfrm>
          <a:prstGeom prst="rect">
            <a:avLst/>
          </a:prstGeom>
        </p:spPr>
      </p:pic>
      <p:pic>
        <p:nvPicPr>
          <p:cNvPr id="171" name="Resim 1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903317"/>
            <a:ext cx="217342" cy="150467"/>
          </a:xfrm>
          <a:prstGeom prst="rect">
            <a:avLst/>
          </a:prstGeom>
        </p:spPr>
      </p:pic>
      <p:pic>
        <p:nvPicPr>
          <p:cNvPr id="172" name="Resim 1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956285"/>
            <a:ext cx="217342" cy="1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57591 0.355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9" y="1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91 0.35533 L -1.875E-6 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1782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0.00301 L -0.57369 -0.357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9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4126001" y="264299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745249"/>
            <a:ext cx="163224" cy="16322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745249"/>
            <a:ext cx="163224" cy="16322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745249"/>
            <a:ext cx="163224" cy="16322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746503"/>
            <a:ext cx="163224" cy="16322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746503"/>
            <a:ext cx="163224" cy="16322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1033333" y="3121510"/>
            <a:ext cx="118390" cy="45719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10367524" y="3134870"/>
            <a:ext cx="118390" cy="45719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588771" y="3130494"/>
            <a:ext cx="118390" cy="45719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236689"/>
            <a:ext cx="214782" cy="214782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229304"/>
            <a:ext cx="214782" cy="214782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223329"/>
            <a:ext cx="214782" cy="214782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215859"/>
            <a:ext cx="214782" cy="214782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222423"/>
            <a:ext cx="217342" cy="150467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217081"/>
            <a:ext cx="217342" cy="150467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270049"/>
            <a:ext cx="217342" cy="150467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02756"/>
              </p:ext>
            </p:extLst>
          </p:nvPr>
        </p:nvGraphicFramePr>
        <p:xfrm>
          <a:off x="4272166" y="401265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1081773" y="2638629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03765"/>
              </p:ext>
            </p:extLst>
          </p:nvPr>
        </p:nvGraphicFramePr>
        <p:xfrm>
          <a:off x="1182012" y="4016959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844586" y="3986297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Resim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983917"/>
            <a:ext cx="163224" cy="163224"/>
          </a:xfrm>
          <a:prstGeom prst="rect">
            <a:avLst/>
          </a:prstGeom>
        </p:spPr>
      </p:pic>
      <p:pic>
        <p:nvPicPr>
          <p:cNvPr id="69" name="Resim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983917"/>
            <a:ext cx="163224" cy="163224"/>
          </a:xfrm>
          <a:prstGeom prst="rect">
            <a:avLst/>
          </a:prstGeom>
        </p:spPr>
      </p:pic>
      <p:pic>
        <p:nvPicPr>
          <p:cNvPr id="70" name="Resim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983917"/>
            <a:ext cx="163224" cy="163224"/>
          </a:xfrm>
          <a:prstGeom prst="rect">
            <a:avLst/>
          </a:prstGeom>
        </p:spPr>
      </p:pic>
      <p:pic>
        <p:nvPicPr>
          <p:cNvPr id="71" name="Resim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985171"/>
            <a:ext cx="163224" cy="163224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985171"/>
            <a:ext cx="163224" cy="163224"/>
          </a:xfrm>
          <a:prstGeom prst="rect">
            <a:avLst/>
          </a:prstGeom>
        </p:spPr>
      </p:pic>
      <p:grpSp>
        <p:nvGrpSpPr>
          <p:cNvPr id="73" name="Grup 72"/>
          <p:cNvGrpSpPr/>
          <p:nvPr/>
        </p:nvGrpSpPr>
        <p:grpSpPr>
          <a:xfrm>
            <a:off x="11036411" y="3360178"/>
            <a:ext cx="118390" cy="45719"/>
            <a:chOff x="10610106" y="2696768"/>
            <a:chExt cx="545481" cy="962795"/>
          </a:xfrm>
        </p:grpSpPr>
        <p:pic>
          <p:nvPicPr>
            <p:cNvPr id="74" name="Resim 7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10370602" y="3373538"/>
            <a:ext cx="118390" cy="45719"/>
            <a:chOff x="10610106" y="2696768"/>
            <a:chExt cx="545481" cy="962795"/>
          </a:xfrm>
        </p:grpSpPr>
        <p:pic>
          <p:nvPicPr>
            <p:cNvPr id="77" name="Resim 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9" name="Grup 78"/>
          <p:cNvGrpSpPr/>
          <p:nvPr/>
        </p:nvGrpSpPr>
        <p:grpSpPr>
          <a:xfrm>
            <a:off x="9591849" y="3369162"/>
            <a:ext cx="118390" cy="45719"/>
            <a:chOff x="10610106" y="2696768"/>
            <a:chExt cx="545481" cy="962795"/>
          </a:xfrm>
        </p:grpSpPr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82" name="Resim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4475357"/>
            <a:ext cx="214782" cy="214782"/>
          </a:xfrm>
          <a:prstGeom prst="rect">
            <a:avLst/>
          </a:prstGeom>
        </p:spPr>
      </p:pic>
      <p:pic>
        <p:nvPicPr>
          <p:cNvPr id="83" name="Resim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4467972"/>
            <a:ext cx="214782" cy="214782"/>
          </a:xfrm>
          <a:prstGeom prst="rect">
            <a:avLst/>
          </a:prstGeom>
        </p:spPr>
      </p:pic>
      <p:pic>
        <p:nvPicPr>
          <p:cNvPr id="84" name="Resim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4461997"/>
            <a:ext cx="214782" cy="214782"/>
          </a:xfrm>
          <a:prstGeom prst="rect">
            <a:avLst/>
          </a:prstGeom>
        </p:spPr>
      </p:pic>
      <p:pic>
        <p:nvPicPr>
          <p:cNvPr id="85" name="Resim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4454527"/>
            <a:ext cx="214782" cy="214782"/>
          </a:xfrm>
          <a:prstGeom prst="rect">
            <a:avLst/>
          </a:prstGeom>
        </p:spPr>
      </p:pic>
      <p:pic>
        <p:nvPicPr>
          <p:cNvPr id="86" name="Resim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5461091"/>
            <a:ext cx="217342" cy="150467"/>
          </a:xfrm>
          <a:prstGeom prst="rect">
            <a:avLst/>
          </a:prstGeom>
        </p:spPr>
      </p:pic>
      <p:pic>
        <p:nvPicPr>
          <p:cNvPr id="87" name="Resim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5455749"/>
            <a:ext cx="217342" cy="150467"/>
          </a:xfrm>
          <a:prstGeom prst="rect">
            <a:avLst/>
          </a:prstGeom>
        </p:spPr>
      </p:pic>
      <p:pic>
        <p:nvPicPr>
          <p:cNvPr id="88" name="Resim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508717"/>
            <a:ext cx="217342" cy="150467"/>
          </a:xfrm>
          <a:prstGeom prst="rect">
            <a:avLst/>
          </a:prstGeom>
        </p:spPr>
      </p:pic>
      <p:pic>
        <p:nvPicPr>
          <p:cNvPr id="89" name="Resim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239943"/>
            <a:ext cx="163224" cy="163224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239943"/>
            <a:ext cx="163224" cy="163224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239943"/>
            <a:ext cx="163224" cy="163224"/>
          </a:xfrm>
          <a:prstGeom prst="rect">
            <a:avLst/>
          </a:prstGeom>
        </p:spPr>
      </p:pic>
      <p:pic>
        <p:nvPicPr>
          <p:cNvPr id="92" name="Resim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241197"/>
            <a:ext cx="163224" cy="163224"/>
          </a:xfrm>
          <a:prstGeom prst="rect">
            <a:avLst/>
          </a:prstGeom>
        </p:spPr>
      </p:pic>
      <p:pic>
        <p:nvPicPr>
          <p:cNvPr id="93" name="Resim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241197"/>
            <a:ext cx="163224" cy="163224"/>
          </a:xfrm>
          <a:prstGeom prst="rect">
            <a:avLst/>
          </a:prstGeom>
        </p:spPr>
      </p:pic>
      <p:grpSp>
        <p:nvGrpSpPr>
          <p:cNvPr id="94" name="Grup 93"/>
          <p:cNvGrpSpPr/>
          <p:nvPr/>
        </p:nvGrpSpPr>
        <p:grpSpPr>
          <a:xfrm>
            <a:off x="11033333" y="2616204"/>
            <a:ext cx="118390" cy="45719"/>
            <a:chOff x="10610106" y="2696768"/>
            <a:chExt cx="545481" cy="962795"/>
          </a:xfrm>
        </p:grpSpPr>
        <p:pic>
          <p:nvPicPr>
            <p:cNvPr id="95" name="Resim 9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6" name="Resim 9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97" name="Grup 96"/>
          <p:cNvGrpSpPr/>
          <p:nvPr/>
        </p:nvGrpSpPr>
        <p:grpSpPr>
          <a:xfrm>
            <a:off x="10367524" y="2629564"/>
            <a:ext cx="118390" cy="45719"/>
            <a:chOff x="10610106" y="2696768"/>
            <a:chExt cx="545481" cy="962795"/>
          </a:xfrm>
        </p:grpSpPr>
        <p:pic>
          <p:nvPicPr>
            <p:cNvPr id="98" name="Resim 9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9" name="Resim 9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00" name="Grup 99"/>
          <p:cNvGrpSpPr/>
          <p:nvPr/>
        </p:nvGrpSpPr>
        <p:grpSpPr>
          <a:xfrm>
            <a:off x="9588771" y="2625188"/>
            <a:ext cx="118390" cy="45719"/>
            <a:chOff x="10610106" y="2696768"/>
            <a:chExt cx="545481" cy="962795"/>
          </a:xfrm>
        </p:grpSpPr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03" name="Resim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3731383"/>
            <a:ext cx="214782" cy="214782"/>
          </a:xfrm>
          <a:prstGeom prst="rect">
            <a:avLst/>
          </a:prstGeom>
        </p:spPr>
      </p:pic>
      <p:pic>
        <p:nvPicPr>
          <p:cNvPr id="104" name="Resim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3723998"/>
            <a:ext cx="214782" cy="214782"/>
          </a:xfrm>
          <a:prstGeom prst="rect">
            <a:avLst/>
          </a:prstGeom>
        </p:spPr>
      </p:pic>
      <p:pic>
        <p:nvPicPr>
          <p:cNvPr id="105" name="Resim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3718023"/>
            <a:ext cx="214782" cy="214782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4717117"/>
            <a:ext cx="217342" cy="150467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4711775"/>
            <a:ext cx="217342" cy="150467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4764743"/>
            <a:ext cx="217342" cy="150467"/>
          </a:xfrm>
          <a:prstGeom prst="rect">
            <a:avLst/>
          </a:prstGeom>
        </p:spPr>
      </p:pic>
      <p:pic>
        <p:nvPicPr>
          <p:cNvPr id="110" name="Resim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478611"/>
            <a:ext cx="163224" cy="163224"/>
          </a:xfrm>
          <a:prstGeom prst="rect">
            <a:avLst/>
          </a:prstGeom>
        </p:spPr>
      </p:pic>
      <p:pic>
        <p:nvPicPr>
          <p:cNvPr id="111" name="Resim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478611"/>
            <a:ext cx="163224" cy="163224"/>
          </a:xfrm>
          <a:prstGeom prst="rect">
            <a:avLst/>
          </a:prstGeom>
        </p:spPr>
      </p:pic>
      <p:pic>
        <p:nvPicPr>
          <p:cNvPr id="112" name="Resim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478611"/>
            <a:ext cx="163224" cy="163224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479865"/>
            <a:ext cx="163224" cy="163224"/>
          </a:xfrm>
          <a:prstGeom prst="rect">
            <a:avLst/>
          </a:prstGeom>
        </p:spPr>
      </p:pic>
      <p:pic>
        <p:nvPicPr>
          <p:cNvPr id="114" name="Resim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479865"/>
            <a:ext cx="163224" cy="163224"/>
          </a:xfrm>
          <a:prstGeom prst="rect">
            <a:avLst/>
          </a:prstGeom>
        </p:spPr>
      </p:pic>
      <p:grpSp>
        <p:nvGrpSpPr>
          <p:cNvPr id="115" name="Grup 114"/>
          <p:cNvGrpSpPr/>
          <p:nvPr/>
        </p:nvGrpSpPr>
        <p:grpSpPr>
          <a:xfrm>
            <a:off x="11036411" y="2854872"/>
            <a:ext cx="118390" cy="45719"/>
            <a:chOff x="10610106" y="2696768"/>
            <a:chExt cx="545481" cy="962795"/>
          </a:xfrm>
        </p:grpSpPr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17" name="Resim 1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18" name="Grup 117"/>
          <p:cNvGrpSpPr/>
          <p:nvPr/>
        </p:nvGrpSpPr>
        <p:grpSpPr>
          <a:xfrm>
            <a:off x="10370602" y="2868232"/>
            <a:ext cx="118390" cy="45719"/>
            <a:chOff x="10610106" y="2696768"/>
            <a:chExt cx="545481" cy="962795"/>
          </a:xfrm>
        </p:grpSpPr>
        <p:pic>
          <p:nvPicPr>
            <p:cNvPr id="119" name="Resim 1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0" name="Resim 1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21" name="Grup 120"/>
          <p:cNvGrpSpPr/>
          <p:nvPr/>
        </p:nvGrpSpPr>
        <p:grpSpPr>
          <a:xfrm>
            <a:off x="9591849" y="2863856"/>
            <a:ext cx="118390" cy="45719"/>
            <a:chOff x="10610106" y="2696768"/>
            <a:chExt cx="545481" cy="962795"/>
          </a:xfrm>
        </p:grpSpPr>
        <p:pic>
          <p:nvPicPr>
            <p:cNvPr id="122" name="Resim 1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24" name="Resim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3970051"/>
            <a:ext cx="214782" cy="214782"/>
          </a:xfrm>
          <a:prstGeom prst="rect">
            <a:avLst/>
          </a:prstGeom>
        </p:spPr>
      </p:pic>
      <p:pic>
        <p:nvPicPr>
          <p:cNvPr id="125" name="Resim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3962666"/>
            <a:ext cx="214782" cy="214782"/>
          </a:xfrm>
          <a:prstGeom prst="rect">
            <a:avLst/>
          </a:prstGeom>
        </p:spPr>
      </p:pic>
      <p:pic>
        <p:nvPicPr>
          <p:cNvPr id="126" name="Resim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3956691"/>
            <a:ext cx="214782" cy="214782"/>
          </a:xfrm>
          <a:prstGeom prst="rect">
            <a:avLst/>
          </a:prstGeom>
        </p:spPr>
      </p:pic>
      <p:pic>
        <p:nvPicPr>
          <p:cNvPr id="127" name="Resim 1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3949221"/>
            <a:ext cx="214782" cy="214782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4955785"/>
            <a:ext cx="217342" cy="150467"/>
          </a:xfrm>
          <a:prstGeom prst="rect">
            <a:avLst/>
          </a:prstGeom>
        </p:spPr>
      </p:pic>
      <p:pic>
        <p:nvPicPr>
          <p:cNvPr id="129" name="Resim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4950443"/>
            <a:ext cx="217342" cy="150467"/>
          </a:xfrm>
          <a:prstGeom prst="rect">
            <a:avLst/>
          </a:prstGeom>
        </p:spPr>
      </p:pic>
      <p:pic>
        <p:nvPicPr>
          <p:cNvPr id="130" name="Resim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003411"/>
            <a:ext cx="217342" cy="150467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030" y="2192817"/>
            <a:ext cx="163224" cy="163224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26" y="2192817"/>
            <a:ext cx="163224" cy="163224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28" y="2192817"/>
            <a:ext cx="163224" cy="163224"/>
          </a:xfrm>
          <a:prstGeom prst="rect">
            <a:avLst/>
          </a:prstGeom>
        </p:spPr>
      </p:pic>
      <p:pic>
        <p:nvPicPr>
          <p:cNvPr id="134" name="Resim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24" y="2194071"/>
            <a:ext cx="163224" cy="163224"/>
          </a:xfrm>
          <a:prstGeom prst="rect">
            <a:avLst/>
          </a:prstGeom>
        </p:spPr>
      </p:pic>
      <p:pic>
        <p:nvPicPr>
          <p:cNvPr id="135" name="Resim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22" y="2194071"/>
            <a:ext cx="163224" cy="163224"/>
          </a:xfrm>
          <a:prstGeom prst="rect">
            <a:avLst/>
          </a:prstGeom>
        </p:spPr>
      </p:pic>
      <p:grpSp>
        <p:nvGrpSpPr>
          <p:cNvPr id="136" name="Grup 135"/>
          <p:cNvGrpSpPr/>
          <p:nvPr/>
        </p:nvGrpSpPr>
        <p:grpSpPr>
          <a:xfrm>
            <a:off x="11030255" y="3569078"/>
            <a:ext cx="118390" cy="45719"/>
            <a:chOff x="10610106" y="2696768"/>
            <a:chExt cx="545481" cy="962795"/>
          </a:xfrm>
        </p:grpSpPr>
        <p:pic>
          <p:nvPicPr>
            <p:cNvPr id="137" name="Resim 1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8" name="Resim 1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39" name="Grup 138"/>
          <p:cNvGrpSpPr/>
          <p:nvPr/>
        </p:nvGrpSpPr>
        <p:grpSpPr>
          <a:xfrm>
            <a:off x="10364446" y="3582438"/>
            <a:ext cx="118390" cy="45719"/>
            <a:chOff x="10610106" y="2696768"/>
            <a:chExt cx="545481" cy="962795"/>
          </a:xfrm>
        </p:grpSpPr>
        <p:pic>
          <p:nvPicPr>
            <p:cNvPr id="140" name="Resim 13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1" name="Resim 1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42" name="Grup 141"/>
          <p:cNvGrpSpPr/>
          <p:nvPr/>
        </p:nvGrpSpPr>
        <p:grpSpPr>
          <a:xfrm>
            <a:off x="9585693" y="3578062"/>
            <a:ext cx="118390" cy="45719"/>
            <a:chOff x="10610106" y="2696768"/>
            <a:chExt cx="545481" cy="962795"/>
          </a:xfrm>
        </p:grpSpPr>
        <p:pic>
          <p:nvPicPr>
            <p:cNvPr id="143" name="Resim 14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4" name="Resim 14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45" name="Resim 1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96" y="4684257"/>
            <a:ext cx="214782" cy="214782"/>
          </a:xfrm>
          <a:prstGeom prst="rect">
            <a:avLst/>
          </a:prstGeom>
        </p:spPr>
      </p:pic>
      <p:pic>
        <p:nvPicPr>
          <p:cNvPr id="146" name="Resim 1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88" y="4676872"/>
            <a:ext cx="214782" cy="214782"/>
          </a:xfrm>
          <a:prstGeom prst="rect">
            <a:avLst/>
          </a:prstGeom>
        </p:spPr>
      </p:pic>
      <p:pic>
        <p:nvPicPr>
          <p:cNvPr id="147" name="Resim 1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23" y="4670897"/>
            <a:ext cx="214782" cy="214782"/>
          </a:xfrm>
          <a:prstGeom prst="rect">
            <a:avLst/>
          </a:prstGeom>
        </p:spPr>
      </p:pic>
      <p:pic>
        <p:nvPicPr>
          <p:cNvPr id="148" name="Resim 1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01" y="4663427"/>
            <a:ext cx="214782" cy="214782"/>
          </a:xfrm>
          <a:prstGeom prst="rect">
            <a:avLst/>
          </a:prstGeom>
        </p:spPr>
      </p:pic>
      <p:pic>
        <p:nvPicPr>
          <p:cNvPr id="149" name="Resim 1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59" y="5669991"/>
            <a:ext cx="217342" cy="150467"/>
          </a:xfrm>
          <a:prstGeom prst="rect">
            <a:avLst/>
          </a:prstGeom>
        </p:spPr>
      </p:pic>
      <p:pic>
        <p:nvPicPr>
          <p:cNvPr id="150" name="Resim 1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20" y="5664649"/>
            <a:ext cx="217342" cy="150467"/>
          </a:xfrm>
          <a:prstGeom prst="rect">
            <a:avLst/>
          </a:prstGeom>
        </p:spPr>
      </p:pic>
      <p:pic>
        <p:nvPicPr>
          <p:cNvPr id="151" name="Resim 1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90" y="5717617"/>
            <a:ext cx="217342" cy="150467"/>
          </a:xfrm>
          <a:prstGeom prst="rect">
            <a:avLst/>
          </a:prstGeom>
        </p:spPr>
      </p:pic>
      <p:pic>
        <p:nvPicPr>
          <p:cNvPr id="152" name="Resim 1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2431485"/>
            <a:ext cx="163224" cy="163224"/>
          </a:xfrm>
          <a:prstGeom prst="rect">
            <a:avLst/>
          </a:prstGeom>
        </p:spPr>
      </p:pic>
      <p:pic>
        <p:nvPicPr>
          <p:cNvPr id="153" name="Resim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2431485"/>
            <a:ext cx="163224" cy="163224"/>
          </a:xfrm>
          <a:prstGeom prst="rect">
            <a:avLst/>
          </a:prstGeom>
        </p:spPr>
      </p:pic>
      <p:pic>
        <p:nvPicPr>
          <p:cNvPr id="154" name="Resim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2431485"/>
            <a:ext cx="163224" cy="163224"/>
          </a:xfrm>
          <a:prstGeom prst="rect">
            <a:avLst/>
          </a:prstGeom>
        </p:spPr>
      </p:pic>
      <p:pic>
        <p:nvPicPr>
          <p:cNvPr id="155" name="Resim 1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2432739"/>
            <a:ext cx="163224" cy="163224"/>
          </a:xfrm>
          <a:prstGeom prst="rect">
            <a:avLst/>
          </a:prstGeom>
        </p:spPr>
      </p:pic>
      <p:pic>
        <p:nvPicPr>
          <p:cNvPr id="156" name="Resim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2432739"/>
            <a:ext cx="163224" cy="163224"/>
          </a:xfrm>
          <a:prstGeom prst="rect">
            <a:avLst/>
          </a:prstGeom>
        </p:spPr>
      </p:pic>
      <p:grpSp>
        <p:nvGrpSpPr>
          <p:cNvPr id="157" name="Grup 156"/>
          <p:cNvGrpSpPr/>
          <p:nvPr/>
        </p:nvGrpSpPr>
        <p:grpSpPr>
          <a:xfrm>
            <a:off x="11033333" y="3807746"/>
            <a:ext cx="118390" cy="45719"/>
            <a:chOff x="10610106" y="2696768"/>
            <a:chExt cx="545481" cy="962795"/>
          </a:xfrm>
        </p:grpSpPr>
        <p:pic>
          <p:nvPicPr>
            <p:cNvPr id="158" name="Resim 1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0" name="Grup 159"/>
          <p:cNvGrpSpPr/>
          <p:nvPr/>
        </p:nvGrpSpPr>
        <p:grpSpPr>
          <a:xfrm>
            <a:off x="10367524" y="3821106"/>
            <a:ext cx="118390" cy="45719"/>
            <a:chOff x="10610106" y="2696768"/>
            <a:chExt cx="545481" cy="962795"/>
          </a:xfrm>
        </p:grpSpPr>
        <p:pic>
          <p:nvPicPr>
            <p:cNvPr id="161" name="Resim 1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3" name="Grup 162"/>
          <p:cNvGrpSpPr/>
          <p:nvPr/>
        </p:nvGrpSpPr>
        <p:grpSpPr>
          <a:xfrm>
            <a:off x="9588771" y="3816730"/>
            <a:ext cx="118390" cy="45719"/>
            <a:chOff x="10610106" y="2696768"/>
            <a:chExt cx="545481" cy="962795"/>
          </a:xfrm>
        </p:grpSpPr>
        <p:pic>
          <p:nvPicPr>
            <p:cNvPr id="164" name="Resim 1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66" name="Resim 1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922925"/>
            <a:ext cx="214782" cy="214782"/>
          </a:xfrm>
          <a:prstGeom prst="rect">
            <a:avLst/>
          </a:prstGeom>
        </p:spPr>
      </p:pic>
      <p:pic>
        <p:nvPicPr>
          <p:cNvPr id="167" name="Resim 1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915540"/>
            <a:ext cx="214782" cy="214782"/>
          </a:xfrm>
          <a:prstGeom prst="rect">
            <a:avLst/>
          </a:prstGeom>
        </p:spPr>
      </p:pic>
      <p:pic>
        <p:nvPicPr>
          <p:cNvPr id="168" name="Resim 1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909565"/>
            <a:ext cx="214782" cy="214782"/>
          </a:xfrm>
          <a:prstGeom prst="rect">
            <a:avLst/>
          </a:prstGeom>
        </p:spPr>
      </p:pic>
      <p:pic>
        <p:nvPicPr>
          <p:cNvPr id="169" name="Resim 1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902095"/>
            <a:ext cx="214782" cy="214782"/>
          </a:xfrm>
          <a:prstGeom prst="rect">
            <a:avLst/>
          </a:prstGeom>
        </p:spPr>
      </p:pic>
      <p:pic>
        <p:nvPicPr>
          <p:cNvPr id="170" name="Resim 1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908659"/>
            <a:ext cx="217342" cy="150467"/>
          </a:xfrm>
          <a:prstGeom prst="rect">
            <a:avLst/>
          </a:prstGeom>
        </p:spPr>
      </p:pic>
      <p:pic>
        <p:nvPicPr>
          <p:cNvPr id="171" name="Resim 1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903317"/>
            <a:ext cx="217342" cy="150467"/>
          </a:xfrm>
          <a:prstGeom prst="rect">
            <a:avLst/>
          </a:prstGeom>
        </p:spPr>
      </p:pic>
      <p:pic>
        <p:nvPicPr>
          <p:cNvPr id="172" name="Resim 1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956285"/>
            <a:ext cx="217342" cy="150467"/>
          </a:xfrm>
          <a:prstGeom prst="rect">
            <a:avLst/>
          </a:prstGeom>
        </p:spPr>
      </p:pic>
      <p:sp>
        <p:nvSpPr>
          <p:cNvPr id="173" name="Oval 172"/>
          <p:cNvSpPr/>
          <p:nvPr/>
        </p:nvSpPr>
        <p:spPr>
          <a:xfrm>
            <a:off x="5524117" y="47782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7 -0.11945 L -0.2224 -0.1213 L -0.24688 -0.06852 " pathEditMode="relative" ptsTypes="AAAA">
                                      <p:cBhvr>
                                        <p:cTn id="13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2" animBg="1"/>
      <p:bldP spid="17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4126001" y="2642993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745249"/>
            <a:ext cx="163224" cy="163224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745249"/>
            <a:ext cx="163224" cy="163224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745249"/>
            <a:ext cx="163224" cy="163224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746503"/>
            <a:ext cx="163224" cy="163224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746503"/>
            <a:ext cx="163224" cy="163224"/>
          </a:xfrm>
          <a:prstGeom prst="rect">
            <a:avLst/>
          </a:prstGeom>
        </p:spPr>
      </p:pic>
      <p:grpSp>
        <p:nvGrpSpPr>
          <p:cNvPr id="43" name="Grup 42"/>
          <p:cNvGrpSpPr/>
          <p:nvPr/>
        </p:nvGrpSpPr>
        <p:grpSpPr>
          <a:xfrm>
            <a:off x="11033333" y="3121510"/>
            <a:ext cx="118390" cy="45719"/>
            <a:chOff x="10610106" y="2696768"/>
            <a:chExt cx="545481" cy="962795"/>
          </a:xfrm>
        </p:grpSpPr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2" name="Resim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4" name="Grup 43"/>
          <p:cNvGrpSpPr/>
          <p:nvPr/>
        </p:nvGrpSpPr>
        <p:grpSpPr>
          <a:xfrm>
            <a:off x="10367524" y="3134870"/>
            <a:ext cx="118390" cy="45719"/>
            <a:chOff x="10610106" y="2696768"/>
            <a:chExt cx="545481" cy="962795"/>
          </a:xfrm>
        </p:grpSpPr>
        <p:pic>
          <p:nvPicPr>
            <p:cNvPr id="45" name="Resim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6" name="Resim 4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47" name="Grup 46"/>
          <p:cNvGrpSpPr/>
          <p:nvPr/>
        </p:nvGrpSpPr>
        <p:grpSpPr>
          <a:xfrm>
            <a:off x="9588771" y="3130494"/>
            <a:ext cx="118390" cy="45719"/>
            <a:chOff x="10610106" y="2696768"/>
            <a:chExt cx="545481" cy="962795"/>
          </a:xfrm>
        </p:grpSpPr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50" name="Resi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236689"/>
            <a:ext cx="214782" cy="214782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229304"/>
            <a:ext cx="214782" cy="214782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223329"/>
            <a:ext cx="214782" cy="214782"/>
          </a:xfrm>
          <a:prstGeom prst="rect">
            <a:avLst/>
          </a:prstGeom>
        </p:spPr>
      </p:pic>
      <p:pic>
        <p:nvPicPr>
          <p:cNvPr id="53" name="Resim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215859"/>
            <a:ext cx="214782" cy="214782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222423"/>
            <a:ext cx="217342" cy="150467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217081"/>
            <a:ext cx="217342" cy="150467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270049"/>
            <a:ext cx="217342" cy="150467"/>
          </a:xfrm>
          <a:prstGeom prst="rect">
            <a:avLst/>
          </a:prstGeom>
        </p:spPr>
      </p:pic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77201"/>
              </p:ext>
            </p:extLst>
          </p:nvPr>
        </p:nvGraphicFramePr>
        <p:xfrm>
          <a:off x="4272166" y="4012651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1081773" y="2638629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76"/>
              </p:ext>
            </p:extLst>
          </p:nvPr>
        </p:nvGraphicFramePr>
        <p:xfrm>
          <a:off x="1182012" y="4016959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844586" y="3986297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Resim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983917"/>
            <a:ext cx="163224" cy="163224"/>
          </a:xfrm>
          <a:prstGeom prst="rect">
            <a:avLst/>
          </a:prstGeom>
        </p:spPr>
      </p:pic>
      <p:pic>
        <p:nvPicPr>
          <p:cNvPr id="69" name="Resim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983917"/>
            <a:ext cx="163224" cy="163224"/>
          </a:xfrm>
          <a:prstGeom prst="rect">
            <a:avLst/>
          </a:prstGeom>
        </p:spPr>
      </p:pic>
      <p:pic>
        <p:nvPicPr>
          <p:cNvPr id="70" name="Resim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983917"/>
            <a:ext cx="163224" cy="163224"/>
          </a:xfrm>
          <a:prstGeom prst="rect">
            <a:avLst/>
          </a:prstGeom>
        </p:spPr>
      </p:pic>
      <p:pic>
        <p:nvPicPr>
          <p:cNvPr id="71" name="Resim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985171"/>
            <a:ext cx="163224" cy="163224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985171"/>
            <a:ext cx="163224" cy="163224"/>
          </a:xfrm>
          <a:prstGeom prst="rect">
            <a:avLst/>
          </a:prstGeom>
        </p:spPr>
      </p:pic>
      <p:grpSp>
        <p:nvGrpSpPr>
          <p:cNvPr id="73" name="Grup 72"/>
          <p:cNvGrpSpPr/>
          <p:nvPr/>
        </p:nvGrpSpPr>
        <p:grpSpPr>
          <a:xfrm>
            <a:off x="11036411" y="3360178"/>
            <a:ext cx="118390" cy="45719"/>
            <a:chOff x="10610106" y="2696768"/>
            <a:chExt cx="545481" cy="962795"/>
          </a:xfrm>
        </p:grpSpPr>
        <p:pic>
          <p:nvPicPr>
            <p:cNvPr id="74" name="Resim 7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5" name="Resim 7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10370602" y="3373538"/>
            <a:ext cx="118390" cy="45719"/>
            <a:chOff x="10610106" y="2696768"/>
            <a:chExt cx="545481" cy="962795"/>
          </a:xfrm>
        </p:grpSpPr>
        <p:pic>
          <p:nvPicPr>
            <p:cNvPr id="77" name="Resim 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78" name="Resim 7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79" name="Grup 78"/>
          <p:cNvGrpSpPr/>
          <p:nvPr/>
        </p:nvGrpSpPr>
        <p:grpSpPr>
          <a:xfrm>
            <a:off x="9591849" y="3369162"/>
            <a:ext cx="118390" cy="45719"/>
            <a:chOff x="10610106" y="2696768"/>
            <a:chExt cx="545481" cy="962795"/>
          </a:xfrm>
        </p:grpSpPr>
        <p:pic>
          <p:nvPicPr>
            <p:cNvPr id="80" name="Resim 7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82" name="Resim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4475357"/>
            <a:ext cx="214782" cy="214782"/>
          </a:xfrm>
          <a:prstGeom prst="rect">
            <a:avLst/>
          </a:prstGeom>
        </p:spPr>
      </p:pic>
      <p:pic>
        <p:nvPicPr>
          <p:cNvPr id="83" name="Resim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4467972"/>
            <a:ext cx="214782" cy="214782"/>
          </a:xfrm>
          <a:prstGeom prst="rect">
            <a:avLst/>
          </a:prstGeom>
        </p:spPr>
      </p:pic>
      <p:pic>
        <p:nvPicPr>
          <p:cNvPr id="84" name="Resim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4461997"/>
            <a:ext cx="214782" cy="214782"/>
          </a:xfrm>
          <a:prstGeom prst="rect">
            <a:avLst/>
          </a:prstGeom>
        </p:spPr>
      </p:pic>
      <p:pic>
        <p:nvPicPr>
          <p:cNvPr id="85" name="Resim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4454527"/>
            <a:ext cx="214782" cy="214782"/>
          </a:xfrm>
          <a:prstGeom prst="rect">
            <a:avLst/>
          </a:prstGeom>
        </p:spPr>
      </p:pic>
      <p:pic>
        <p:nvPicPr>
          <p:cNvPr id="86" name="Resim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5461091"/>
            <a:ext cx="217342" cy="150467"/>
          </a:xfrm>
          <a:prstGeom prst="rect">
            <a:avLst/>
          </a:prstGeom>
        </p:spPr>
      </p:pic>
      <p:pic>
        <p:nvPicPr>
          <p:cNvPr id="87" name="Resim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5455749"/>
            <a:ext cx="217342" cy="150467"/>
          </a:xfrm>
          <a:prstGeom prst="rect">
            <a:avLst/>
          </a:prstGeom>
        </p:spPr>
      </p:pic>
      <p:pic>
        <p:nvPicPr>
          <p:cNvPr id="88" name="Resim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508717"/>
            <a:ext cx="217342" cy="150467"/>
          </a:xfrm>
          <a:prstGeom prst="rect">
            <a:avLst/>
          </a:prstGeom>
        </p:spPr>
      </p:pic>
      <p:pic>
        <p:nvPicPr>
          <p:cNvPr id="89" name="Resim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1239943"/>
            <a:ext cx="163224" cy="163224"/>
          </a:xfrm>
          <a:prstGeom prst="rect">
            <a:avLst/>
          </a:prstGeom>
        </p:spPr>
      </p:pic>
      <p:pic>
        <p:nvPicPr>
          <p:cNvPr id="90" name="Resim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1239943"/>
            <a:ext cx="163224" cy="163224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1239943"/>
            <a:ext cx="163224" cy="163224"/>
          </a:xfrm>
          <a:prstGeom prst="rect">
            <a:avLst/>
          </a:prstGeom>
        </p:spPr>
      </p:pic>
      <p:pic>
        <p:nvPicPr>
          <p:cNvPr id="92" name="Resim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1241197"/>
            <a:ext cx="163224" cy="163224"/>
          </a:xfrm>
          <a:prstGeom prst="rect">
            <a:avLst/>
          </a:prstGeom>
        </p:spPr>
      </p:pic>
      <p:pic>
        <p:nvPicPr>
          <p:cNvPr id="93" name="Resim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1241197"/>
            <a:ext cx="163224" cy="163224"/>
          </a:xfrm>
          <a:prstGeom prst="rect">
            <a:avLst/>
          </a:prstGeom>
        </p:spPr>
      </p:pic>
      <p:grpSp>
        <p:nvGrpSpPr>
          <p:cNvPr id="94" name="Grup 93"/>
          <p:cNvGrpSpPr/>
          <p:nvPr/>
        </p:nvGrpSpPr>
        <p:grpSpPr>
          <a:xfrm>
            <a:off x="11033333" y="2616204"/>
            <a:ext cx="118390" cy="45719"/>
            <a:chOff x="10610106" y="2696768"/>
            <a:chExt cx="545481" cy="962795"/>
          </a:xfrm>
        </p:grpSpPr>
        <p:pic>
          <p:nvPicPr>
            <p:cNvPr id="95" name="Resim 9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6" name="Resim 9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97" name="Grup 96"/>
          <p:cNvGrpSpPr/>
          <p:nvPr/>
        </p:nvGrpSpPr>
        <p:grpSpPr>
          <a:xfrm>
            <a:off x="10367524" y="2629564"/>
            <a:ext cx="118390" cy="45719"/>
            <a:chOff x="10610106" y="2696768"/>
            <a:chExt cx="545481" cy="962795"/>
          </a:xfrm>
        </p:grpSpPr>
        <p:pic>
          <p:nvPicPr>
            <p:cNvPr id="98" name="Resim 9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99" name="Resim 9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00" name="Grup 99"/>
          <p:cNvGrpSpPr/>
          <p:nvPr/>
        </p:nvGrpSpPr>
        <p:grpSpPr>
          <a:xfrm>
            <a:off x="9588771" y="2625188"/>
            <a:ext cx="118390" cy="45719"/>
            <a:chOff x="10610106" y="2696768"/>
            <a:chExt cx="545481" cy="962795"/>
          </a:xfrm>
        </p:grpSpPr>
        <p:pic>
          <p:nvPicPr>
            <p:cNvPr id="101" name="Resim 10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02" name="Resim 10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03" name="Resim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3731383"/>
            <a:ext cx="214782" cy="214782"/>
          </a:xfrm>
          <a:prstGeom prst="rect">
            <a:avLst/>
          </a:prstGeom>
        </p:spPr>
      </p:pic>
      <p:pic>
        <p:nvPicPr>
          <p:cNvPr id="104" name="Resim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3723998"/>
            <a:ext cx="214782" cy="214782"/>
          </a:xfrm>
          <a:prstGeom prst="rect">
            <a:avLst/>
          </a:prstGeom>
        </p:spPr>
      </p:pic>
      <p:pic>
        <p:nvPicPr>
          <p:cNvPr id="105" name="Resim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3718023"/>
            <a:ext cx="214782" cy="214782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4717117"/>
            <a:ext cx="217342" cy="150467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4711775"/>
            <a:ext cx="217342" cy="150467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4764743"/>
            <a:ext cx="217342" cy="150467"/>
          </a:xfrm>
          <a:prstGeom prst="rect">
            <a:avLst/>
          </a:prstGeom>
        </p:spPr>
      </p:pic>
      <p:pic>
        <p:nvPicPr>
          <p:cNvPr id="110" name="Resim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86" y="1478611"/>
            <a:ext cx="163224" cy="163224"/>
          </a:xfrm>
          <a:prstGeom prst="rect">
            <a:avLst/>
          </a:prstGeom>
        </p:spPr>
      </p:pic>
      <p:pic>
        <p:nvPicPr>
          <p:cNvPr id="111" name="Resim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82" y="1478611"/>
            <a:ext cx="163224" cy="163224"/>
          </a:xfrm>
          <a:prstGeom prst="rect">
            <a:avLst/>
          </a:prstGeom>
        </p:spPr>
      </p:pic>
      <p:pic>
        <p:nvPicPr>
          <p:cNvPr id="112" name="Resim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84" y="1478611"/>
            <a:ext cx="163224" cy="163224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80" y="1479865"/>
            <a:ext cx="163224" cy="163224"/>
          </a:xfrm>
          <a:prstGeom prst="rect">
            <a:avLst/>
          </a:prstGeom>
        </p:spPr>
      </p:pic>
      <p:pic>
        <p:nvPicPr>
          <p:cNvPr id="114" name="Resim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8" y="1479865"/>
            <a:ext cx="163224" cy="163224"/>
          </a:xfrm>
          <a:prstGeom prst="rect">
            <a:avLst/>
          </a:prstGeom>
        </p:spPr>
      </p:pic>
      <p:grpSp>
        <p:nvGrpSpPr>
          <p:cNvPr id="115" name="Grup 114"/>
          <p:cNvGrpSpPr/>
          <p:nvPr/>
        </p:nvGrpSpPr>
        <p:grpSpPr>
          <a:xfrm>
            <a:off x="11036411" y="2854872"/>
            <a:ext cx="118390" cy="45719"/>
            <a:chOff x="10610106" y="2696768"/>
            <a:chExt cx="545481" cy="962795"/>
          </a:xfrm>
        </p:grpSpPr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17" name="Resim 1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18" name="Grup 117"/>
          <p:cNvGrpSpPr/>
          <p:nvPr/>
        </p:nvGrpSpPr>
        <p:grpSpPr>
          <a:xfrm>
            <a:off x="10370602" y="2868232"/>
            <a:ext cx="118390" cy="45719"/>
            <a:chOff x="10610106" y="2696768"/>
            <a:chExt cx="545481" cy="962795"/>
          </a:xfrm>
        </p:grpSpPr>
        <p:pic>
          <p:nvPicPr>
            <p:cNvPr id="119" name="Resim 1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0" name="Resim 1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21" name="Grup 120"/>
          <p:cNvGrpSpPr/>
          <p:nvPr/>
        </p:nvGrpSpPr>
        <p:grpSpPr>
          <a:xfrm>
            <a:off x="9591849" y="2863856"/>
            <a:ext cx="118390" cy="45719"/>
            <a:chOff x="10610106" y="2696768"/>
            <a:chExt cx="545481" cy="962795"/>
          </a:xfrm>
        </p:grpSpPr>
        <p:pic>
          <p:nvPicPr>
            <p:cNvPr id="122" name="Resim 1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23" name="Resim 1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24" name="Resim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2" y="3970051"/>
            <a:ext cx="214782" cy="214782"/>
          </a:xfrm>
          <a:prstGeom prst="rect">
            <a:avLst/>
          </a:prstGeom>
        </p:spPr>
      </p:pic>
      <p:pic>
        <p:nvPicPr>
          <p:cNvPr id="125" name="Resim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44" y="3962666"/>
            <a:ext cx="214782" cy="214782"/>
          </a:xfrm>
          <a:prstGeom prst="rect">
            <a:avLst/>
          </a:prstGeom>
        </p:spPr>
      </p:pic>
      <p:pic>
        <p:nvPicPr>
          <p:cNvPr id="126" name="Resim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79" y="3956691"/>
            <a:ext cx="214782" cy="214782"/>
          </a:xfrm>
          <a:prstGeom prst="rect">
            <a:avLst/>
          </a:prstGeom>
        </p:spPr>
      </p:pic>
      <p:pic>
        <p:nvPicPr>
          <p:cNvPr id="127" name="Resim 1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57" y="3949221"/>
            <a:ext cx="214782" cy="214782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715" y="4955785"/>
            <a:ext cx="217342" cy="150467"/>
          </a:xfrm>
          <a:prstGeom prst="rect">
            <a:avLst/>
          </a:prstGeom>
        </p:spPr>
      </p:pic>
      <p:pic>
        <p:nvPicPr>
          <p:cNvPr id="129" name="Resim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76" y="4950443"/>
            <a:ext cx="217342" cy="150467"/>
          </a:xfrm>
          <a:prstGeom prst="rect">
            <a:avLst/>
          </a:prstGeom>
        </p:spPr>
      </p:pic>
      <p:pic>
        <p:nvPicPr>
          <p:cNvPr id="130" name="Resim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46" y="5003411"/>
            <a:ext cx="217342" cy="150467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030" y="2192817"/>
            <a:ext cx="163224" cy="163224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26" y="2192817"/>
            <a:ext cx="163224" cy="163224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28" y="2192817"/>
            <a:ext cx="163224" cy="163224"/>
          </a:xfrm>
          <a:prstGeom prst="rect">
            <a:avLst/>
          </a:prstGeom>
        </p:spPr>
      </p:pic>
      <p:pic>
        <p:nvPicPr>
          <p:cNvPr id="134" name="Resim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24" y="2194071"/>
            <a:ext cx="163224" cy="163224"/>
          </a:xfrm>
          <a:prstGeom prst="rect">
            <a:avLst/>
          </a:prstGeom>
        </p:spPr>
      </p:pic>
      <p:pic>
        <p:nvPicPr>
          <p:cNvPr id="135" name="Resim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22" y="2194071"/>
            <a:ext cx="163224" cy="163224"/>
          </a:xfrm>
          <a:prstGeom prst="rect">
            <a:avLst/>
          </a:prstGeom>
        </p:spPr>
      </p:pic>
      <p:grpSp>
        <p:nvGrpSpPr>
          <p:cNvPr id="136" name="Grup 135"/>
          <p:cNvGrpSpPr/>
          <p:nvPr/>
        </p:nvGrpSpPr>
        <p:grpSpPr>
          <a:xfrm>
            <a:off x="11030255" y="3569078"/>
            <a:ext cx="118390" cy="45719"/>
            <a:chOff x="10610106" y="2696768"/>
            <a:chExt cx="545481" cy="962795"/>
          </a:xfrm>
        </p:grpSpPr>
        <p:pic>
          <p:nvPicPr>
            <p:cNvPr id="137" name="Resim 1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38" name="Resim 1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39" name="Grup 138"/>
          <p:cNvGrpSpPr/>
          <p:nvPr/>
        </p:nvGrpSpPr>
        <p:grpSpPr>
          <a:xfrm>
            <a:off x="10364446" y="3582438"/>
            <a:ext cx="118390" cy="45719"/>
            <a:chOff x="10610106" y="2696768"/>
            <a:chExt cx="545481" cy="962795"/>
          </a:xfrm>
        </p:grpSpPr>
        <p:pic>
          <p:nvPicPr>
            <p:cNvPr id="140" name="Resim 13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1" name="Resim 1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42" name="Grup 141"/>
          <p:cNvGrpSpPr/>
          <p:nvPr/>
        </p:nvGrpSpPr>
        <p:grpSpPr>
          <a:xfrm>
            <a:off x="9585693" y="3578062"/>
            <a:ext cx="118390" cy="45719"/>
            <a:chOff x="10610106" y="2696768"/>
            <a:chExt cx="545481" cy="962795"/>
          </a:xfrm>
        </p:grpSpPr>
        <p:pic>
          <p:nvPicPr>
            <p:cNvPr id="143" name="Resim 14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44" name="Resim 14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45" name="Resim 1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96" y="4684257"/>
            <a:ext cx="214782" cy="214782"/>
          </a:xfrm>
          <a:prstGeom prst="rect">
            <a:avLst/>
          </a:prstGeom>
        </p:spPr>
      </p:pic>
      <p:pic>
        <p:nvPicPr>
          <p:cNvPr id="146" name="Resim 1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88" y="4676872"/>
            <a:ext cx="214782" cy="214782"/>
          </a:xfrm>
          <a:prstGeom prst="rect">
            <a:avLst/>
          </a:prstGeom>
        </p:spPr>
      </p:pic>
      <p:pic>
        <p:nvPicPr>
          <p:cNvPr id="147" name="Resim 1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23" y="4670897"/>
            <a:ext cx="214782" cy="214782"/>
          </a:xfrm>
          <a:prstGeom prst="rect">
            <a:avLst/>
          </a:prstGeom>
        </p:spPr>
      </p:pic>
      <p:pic>
        <p:nvPicPr>
          <p:cNvPr id="148" name="Resim 1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01" y="4663427"/>
            <a:ext cx="214782" cy="214782"/>
          </a:xfrm>
          <a:prstGeom prst="rect">
            <a:avLst/>
          </a:prstGeom>
        </p:spPr>
      </p:pic>
      <p:pic>
        <p:nvPicPr>
          <p:cNvPr id="149" name="Resim 1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59" y="5669991"/>
            <a:ext cx="217342" cy="150467"/>
          </a:xfrm>
          <a:prstGeom prst="rect">
            <a:avLst/>
          </a:prstGeom>
        </p:spPr>
      </p:pic>
      <p:pic>
        <p:nvPicPr>
          <p:cNvPr id="150" name="Resim 1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20" y="5664649"/>
            <a:ext cx="217342" cy="150467"/>
          </a:xfrm>
          <a:prstGeom prst="rect">
            <a:avLst/>
          </a:prstGeom>
        </p:spPr>
      </p:pic>
      <p:pic>
        <p:nvPicPr>
          <p:cNvPr id="151" name="Resim 1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90" y="5717617"/>
            <a:ext cx="217342" cy="150467"/>
          </a:xfrm>
          <a:prstGeom prst="rect">
            <a:avLst/>
          </a:prstGeom>
        </p:spPr>
      </p:pic>
      <p:pic>
        <p:nvPicPr>
          <p:cNvPr id="152" name="Resim 1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08" y="2431485"/>
            <a:ext cx="163224" cy="163224"/>
          </a:xfrm>
          <a:prstGeom prst="rect">
            <a:avLst/>
          </a:prstGeom>
        </p:spPr>
      </p:pic>
      <p:pic>
        <p:nvPicPr>
          <p:cNvPr id="153" name="Resim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04" y="2431485"/>
            <a:ext cx="163224" cy="163224"/>
          </a:xfrm>
          <a:prstGeom prst="rect">
            <a:avLst/>
          </a:prstGeom>
        </p:spPr>
      </p:pic>
      <p:pic>
        <p:nvPicPr>
          <p:cNvPr id="154" name="Resim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806" y="2431485"/>
            <a:ext cx="163224" cy="163224"/>
          </a:xfrm>
          <a:prstGeom prst="rect">
            <a:avLst/>
          </a:prstGeom>
        </p:spPr>
      </p:pic>
      <p:pic>
        <p:nvPicPr>
          <p:cNvPr id="155" name="Resim 1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2" y="2432739"/>
            <a:ext cx="163224" cy="163224"/>
          </a:xfrm>
          <a:prstGeom prst="rect">
            <a:avLst/>
          </a:prstGeom>
        </p:spPr>
      </p:pic>
      <p:pic>
        <p:nvPicPr>
          <p:cNvPr id="156" name="Resim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2432739"/>
            <a:ext cx="163224" cy="163224"/>
          </a:xfrm>
          <a:prstGeom prst="rect">
            <a:avLst/>
          </a:prstGeom>
        </p:spPr>
      </p:pic>
      <p:grpSp>
        <p:nvGrpSpPr>
          <p:cNvPr id="157" name="Grup 156"/>
          <p:cNvGrpSpPr/>
          <p:nvPr/>
        </p:nvGrpSpPr>
        <p:grpSpPr>
          <a:xfrm>
            <a:off x="11033333" y="3807746"/>
            <a:ext cx="118390" cy="45719"/>
            <a:chOff x="10610106" y="2696768"/>
            <a:chExt cx="545481" cy="962795"/>
          </a:xfrm>
        </p:grpSpPr>
        <p:pic>
          <p:nvPicPr>
            <p:cNvPr id="158" name="Resim 1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0" name="Grup 159"/>
          <p:cNvGrpSpPr/>
          <p:nvPr/>
        </p:nvGrpSpPr>
        <p:grpSpPr>
          <a:xfrm>
            <a:off x="10367524" y="3821106"/>
            <a:ext cx="118390" cy="45719"/>
            <a:chOff x="10610106" y="2696768"/>
            <a:chExt cx="545481" cy="962795"/>
          </a:xfrm>
        </p:grpSpPr>
        <p:pic>
          <p:nvPicPr>
            <p:cNvPr id="161" name="Resim 1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grpSp>
        <p:nvGrpSpPr>
          <p:cNvPr id="163" name="Grup 162"/>
          <p:cNvGrpSpPr/>
          <p:nvPr/>
        </p:nvGrpSpPr>
        <p:grpSpPr>
          <a:xfrm>
            <a:off x="9588771" y="3816730"/>
            <a:ext cx="118390" cy="45719"/>
            <a:chOff x="10610106" y="2696768"/>
            <a:chExt cx="545481" cy="962795"/>
          </a:xfrm>
        </p:grpSpPr>
        <p:pic>
          <p:nvPicPr>
            <p:cNvPr id="164" name="Resim 1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392976" y="2913898"/>
              <a:ext cx="859152" cy="424891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7" t="31067" r="11561" b="30477"/>
            <a:stretch/>
          </p:blipFill>
          <p:spPr>
            <a:xfrm rot="18644078" flipH="1">
              <a:off x="10513566" y="3017541"/>
              <a:ext cx="859152" cy="424891"/>
            </a:xfrm>
            <a:prstGeom prst="rect">
              <a:avLst/>
            </a:prstGeom>
          </p:spPr>
        </p:pic>
      </p:grpSp>
      <p:pic>
        <p:nvPicPr>
          <p:cNvPr id="166" name="Resim 1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4" y="4922925"/>
            <a:ext cx="214782" cy="214782"/>
          </a:xfrm>
          <a:prstGeom prst="rect">
            <a:avLst/>
          </a:prstGeom>
        </p:spPr>
      </p:pic>
      <p:pic>
        <p:nvPicPr>
          <p:cNvPr id="167" name="Resim 1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6" y="4915540"/>
            <a:ext cx="214782" cy="214782"/>
          </a:xfrm>
          <a:prstGeom prst="rect">
            <a:avLst/>
          </a:prstGeom>
        </p:spPr>
      </p:pic>
      <p:pic>
        <p:nvPicPr>
          <p:cNvPr id="168" name="Resim 1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01" y="4909565"/>
            <a:ext cx="214782" cy="214782"/>
          </a:xfrm>
          <a:prstGeom prst="rect">
            <a:avLst/>
          </a:prstGeom>
        </p:spPr>
      </p:pic>
      <p:pic>
        <p:nvPicPr>
          <p:cNvPr id="169" name="Resim 1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9" y="4902095"/>
            <a:ext cx="214782" cy="214782"/>
          </a:xfrm>
          <a:prstGeom prst="rect">
            <a:avLst/>
          </a:prstGeom>
        </p:spPr>
      </p:pic>
      <p:pic>
        <p:nvPicPr>
          <p:cNvPr id="170" name="Resim 1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637" y="5908659"/>
            <a:ext cx="217342" cy="150467"/>
          </a:xfrm>
          <a:prstGeom prst="rect">
            <a:avLst/>
          </a:prstGeom>
        </p:spPr>
      </p:pic>
      <p:pic>
        <p:nvPicPr>
          <p:cNvPr id="171" name="Resim 1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98" y="5903317"/>
            <a:ext cx="217342" cy="150467"/>
          </a:xfrm>
          <a:prstGeom prst="rect">
            <a:avLst/>
          </a:prstGeom>
        </p:spPr>
      </p:pic>
      <p:pic>
        <p:nvPicPr>
          <p:cNvPr id="172" name="Resim 1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68" y="5956285"/>
            <a:ext cx="217342" cy="1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86236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Unvan 1"/>
          <p:cNvSpPr txBox="1">
            <a:spLocks/>
          </p:cNvSpPr>
          <p:nvPr/>
        </p:nvSpPr>
        <p:spPr>
          <a:xfrm>
            <a:off x="6565680" y="119005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</a:t>
            </a:r>
            <a:r>
              <a:rPr lang="tr-T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onsistency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6274776" y="1952772"/>
            <a:ext cx="5298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Tüm kayıtlar birbiri ile tutarlı olmalıdır.</a:t>
            </a:r>
          </a:p>
        </p:txBody>
      </p:sp>
    </p:spTree>
    <p:extLst>
      <p:ext uri="{BB962C8B-B14F-4D97-AF65-F5344CB8AC3E}">
        <p14:creationId xmlns:p14="http://schemas.microsoft.com/office/powerpoint/2010/main" val="8307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73193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Unvan 1"/>
          <p:cNvSpPr txBox="1">
            <a:spLocks/>
          </p:cNvSpPr>
          <p:nvPr/>
        </p:nvSpPr>
        <p:spPr>
          <a:xfrm>
            <a:off x="6565680" y="119005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tr-T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vailability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6274776" y="1952772"/>
            <a:ext cx="52980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Sunuculardan birisine ulaştığımda bana cevap veriyor olmalıdır, beni bekletmemelidir.</a:t>
            </a:r>
          </a:p>
        </p:txBody>
      </p:sp>
      <p:sp>
        <p:nvSpPr>
          <p:cNvPr id="3" name="Akış Çizelgesi: Belge 2"/>
          <p:cNvSpPr/>
          <p:nvPr/>
        </p:nvSpPr>
        <p:spPr>
          <a:xfrm>
            <a:off x="4355577" y="5076824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Kaç basket topu var?</a:t>
            </a:r>
            <a:endParaRPr lang="en-US" dirty="0"/>
          </a:p>
        </p:txBody>
      </p:sp>
      <p:sp>
        <p:nvSpPr>
          <p:cNvPr id="38" name="Akış Çizelgesi: Belge 37"/>
          <p:cNvSpPr/>
          <p:nvPr/>
        </p:nvSpPr>
        <p:spPr>
          <a:xfrm>
            <a:off x="4110440" y="2687634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 basket topu var</a:t>
            </a:r>
            <a:endParaRPr lang="en-US" dirty="0"/>
          </a:p>
        </p:txBody>
      </p:sp>
      <p:sp>
        <p:nvSpPr>
          <p:cNvPr id="39" name="Akış Çizelgesi: Belge 38"/>
          <p:cNvSpPr/>
          <p:nvPr/>
        </p:nvSpPr>
        <p:spPr>
          <a:xfrm>
            <a:off x="1245396" y="5048026"/>
            <a:ext cx="1308778" cy="1050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Fulya Hanım kaç liralık alış-veriş yaptı?</a:t>
            </a:r>
            <a:endParaRPr lang="en-US" sz="1400" dirty="0"/>
          </a:p>
        </p:txBody>
      </p:sp>
      <p:sp>
        <p:nvSpPr>
          <p:cNvPr id="40" name="Akış Çizelgesi: Belge 39"/>
          <p:cNvSpPr/>
          <p:nvPr/>
        </p:nvSpPr>
        <p:spPr>
          <a:xfrm>
            <a:off x="1032333" y="2698446"/>
            <a:ext cx="1308778" cy="10505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Fulya Hanım 53 liralık alış-veriş yaptı.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08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41 -0.34723 " pathEditMode="relative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1562 0.3458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1641 -0.347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01563 0.3458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 Teorisi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3901542" y="1185368"/>
            <a:ext cx="1762813" cy="2781888"/>
            <a:chOff x="10309476" y="347854"/>
            <a:chExt cx="641141" cy="1241197"/>
          </a:xfrm>
        </p:grpSpPr>
        <p:sp>
          <p:nvSpPr>
            <p:cNvPr id="28" name="Yamuk 2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Resim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18860"/>
              </p:ext>
            </p:extLst>
          </p:nvPr>
        </p:nvGraphicFramePr>
        <p:xfrm>
          <a:off x="4047707" y="2555026"/>
          <a:ext cx="1470482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0"/>
                <a:gridCol w="848412"/>
                <a:gridCol w="33097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Ürün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Mk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Basket Topu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30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Spor Ayakkabı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Eşofman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Dambıl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up 56"/>
          <p:cNvGrpSpPr/>
          <p:nvPr/>
        </p:nvGrpSpPr>
        <p:grpSpPr>
          <a:xfrm>
            <a:off x="857314" y="1181004"/>
            <a:ext cx="1762813" cy="2781888"/>
            <a:chOff x="10309476" y="347854"/>
            <a:chExt cx="641141" cy="1241197"/>
          </a:xfrm>
        </p:grpSpPr>
        <p:sp>
          <p:nvSpPr>
            <p:cNvPr id="58" name="Yamuk 57"/>
            <p:cNvSpPr/>
            <p:nvPr/>
          </p:nvSpPr>
          <p:spPr>
            <a:xfrm>
              <a:off x="10309476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10782087" y="1500412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0309476" y="347854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Yuvarlatılmış Dikdörtgen 60"/>
            <p:cNvSpPr/>
            <p:nvPr/>
          </p:nvSpPr>
          <p:spPr>
            <a:xfrm>
              <a:off x="10388763" y="470819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Düz Bağlayıcı 61"/>
            <p:cNvCxnSpPr/>
            <p:nvPr/>
          </p:nvCxnSpPr>
          <p:spPr>
            <a:xfrm>
              <a:off x="10470531" y="52035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2"/>
            <p:cNvCxnSpPr/>
            <p:nvPr/>
          </p:nvCxnSpPr>
          <p:spPr>
            <a:xfrm>
              <a:off x="10470531" y="57816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10470531" y="638996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Resim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388763" y="876347"/>
              <a:ext cx="503903" cy="616201"/>
            </a:xfrm>
            <a:prstGeom prst="rect">
              <a:avLst/>
            </a:prstGeom>
          </p:spPr>
        </p:pic>
      </p:grpSp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88281"/>
              </p:ext>
            </p:extLst>
          </p:nvPr>
        </p:nvGraphicFramePr>
        <p:xfrm>
          <a:off x="957553" y="2559334"/>
          <a:ext cx="1524787" cy="115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38"/>
                <a:gridCol w="892199"/>
                <a:gridCol w="323850"/>
              </a:tblGrid>
              <a:tr h="224566"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ID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Müşteri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err="1" smtClean="0">
                          <a:latin typeface="Roboto"/>
                        </a:rPr>
                        <a:t>Tp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2195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1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Fulya Çimen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53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54524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Ahmet Sönmez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25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Aylin Arı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48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  <a:tr h="207390"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4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800" dirty="0" smtClean="0">
                          <a:latin typeface="Roboto"/>
                        </a:rPr>
                        <a:t>Cemal Can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 smtClean="0">
                          <a:latin typeface="Roboto"/>
                        </a:rPr>
                        <a:t>32</a:t>
                      </a:r>
                      <a:endParaRPr lang="en-US" sz="800" dirty="0">
                        <a:latin typeface="Roboto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Düz Bağlayıcı 18"/>
          <p:cNvCxnSpPr>
            <a:stCxn id="60" idx="3"/>
            <a:endCxn id="30" idx="1"/>
          </p:cNvCxnSpPr>
          <p:nvPr/>
        </p:nvCxnSpPr>
        <p:spPr>
          <a:xfrm>
            <a:off x="2620127" y="2528672"/>
            <a:ext cx="1281415" cy="4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Unvan 1"/>
          <p:cNvSpPr txBox="1">
            <a:spLocks/>
          </p:cNvSpPr>
          <p:nvPr/>
        </p:nvSpPr>
        <p:spPr>
          <a:xfrm>
            <a:off x="6565680" y="119005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tr-T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artition</a:t>
            </a:r>
            <a:r>
              <a:rPr lang="tr-T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</a:t>
            </a:r>
            <a:r>
              <a:rPr lang="tr-T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6274776" y="1952772"/>
            <a:ext cx="5298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Mesajların ağ üzerinden sunucular arasında dağıtılmasına tahammül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000000"/>
                </a:solidFill>
                <a:latin typeface="Roboto"/>
              </a:rPr>
              <a:t>Mesaj hiç gitmeyebilir, yavaş gidebilir, kaybolabilir vs.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7" y="2178526"/>
            <a:ext cx="1066800" cy="10668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3192" r="8996" b="44427"/>
          <a:stretch/>
        </p:blipFill>
        <p:spPr>
          <a:xfrm>
            <a:off x="2619167" y="2474483"/>
            <a:ext cx="1282374" cy="1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1041</Words>
  <Application>Microsoft Office PowerPoint</Application>
  <PresentationFormat>Geniş ekran</PresentationFormat>
  <Paragraphs>590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Constantia</vt:lpstr>
      <vt:lpstr>Roboto</vt:lpstr>
      <vt:lpstr>Verdana</vt:lpstr>
      <vt:lpstr>Wingdings</vt:lpstr>
      <vt:lpstr>Office Teması</vt:lpstr>
      <vt:lpstr>CAP Teoremi</vt:lpstr>
      <vt:lpstr>CAP Teorisi Giriş</vt:lpstr>
      <vt:lpstr>CAP Teorisi Giriş</vt:lpstr>
      <vt:lpstr>CAP Teorisi Giriş</vt:lpstr>
      <vt:lpstr>CAP Teorisi Giriş</vt:lpstr>
      <vt:lpstr>CAP Teorisi Giriş</vt:lpstr>
      <vt:lpstr>CAP Teorisi Giriş</vt:lpstr>
      <vt:lpstr>CAP Teorisi Giriş</vt:lpstr>
      <vt:lpstr>CAP Teorisi Giriş</vt:lpstr>
      <vt:lpstr>CAP Teorisi</vt:lpstr>
      <vt:lpstr>AP Durumu</vt:lpstr>
      <vt:lpstr>AP Durumu</vt:lpstr>
      <vt:lpstr>CP Durumu</vt:lpstr>
      <vt:lpstr>CP Durumu</vt:lpstr>
      <vt:lpstr>CA Durumu</vt:lpstr>
      <vt:lpstr>CA Durumu</vt:lpstr>
      <vt:lpstr>CAP Teorisi Sonuç</vt:lpstr>
      <vt:lpstr>Meşhur CAP Üçgeni</vt:lpstr>
      <vt:lpstr>Kaynak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84</cp:revision>
  <dcterms:created xsi:type="dcterms:W3CDTF">2018-03-04T09:30:49Z</dcterms:created>
  <dcterms:modified xsi:type="dcterms:W3CDTF">2018-05-07T17:55:33Z</dcterms:modified>
</cp:coreProperties>
</file>