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80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623"/>
    <a:srgbClr val="CC3F28"/>
    <a:srgbClr val="CD1F26"/>
    <a:srgbClr val="004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9" autoAdjust="0"/>
    <p:restoredTop sz="90856" autoAdjust="0"/>
  </p:normalViewPr>
  <p:slideViewPr>
    <p:cSldViewPr snapToGrid="0">
      <p:cViewPr varScale="1">
        <p:scale>
          <a:sx n="100" d="100"/>
          <a:sy n="100" d="100"/>
        </p:scale>
        <p:origin x="133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CDE0F26E-30B0-48E8-A041-55587CD76341}"/>
    <pc:docChg chg="addSld delSld modSld">
      <pc:chgData name="Erkan ŞİRİN" userId="7f10ce1d6aaf8c5d" providerId="LiveId" clId="{CDE0F26E-30B0-48E8-A041-55587CD76341}" dt="2019-07-23T04:39:47.860" v="432" actId="2696"/>
      <pc:docMkLst>
        <pc:docMk/>
      </pc:docMkLst>
      <pc:sldChg chg="addSp delSp modSp">
        <pc:chgData name="Erkan ŞİRİN" userId="7f10ce1d6aaf8c5d" providerId="LiveId" clId="{CDE0F26E-30B0-48E8-A041-55587CD76341}" dt="2019-07-22T17:47:47.551" v="29" actId="20577"/>
        <pc:sldMkLst>
          <pc:docMk/>
          <pc:sldMk cId="1416118015" sldId="257"/>
        </pc:sldMkLst>
        <pc:spChg chg="mod">
          <ac:chgData name="Erkan ŞİRİN" userId="7f10ce1d6aaf8c5d" providerId="LiveId" clId="{CDE0F26E-30B0-48E8-A041-55587CD76341}" dt="2019-07-22T17:47:47.551" v="29" actId="20577"/>
          <ac:spMkLst>
            <pc:docMk/>
            <pc:sldMk cId="1416118015" sldId="257"/>
            <ac:spMk id="17" creationId="{00000000-0000-0000-0000-000000000000}"/>
          </ac:spMkLst>
        </pc:spChg>
        <pc:picChg chg="add mod">
          <ac:chgData name="Erkan ŞİRİN" userId="7f10ce1d6aaf8c5d" providerId="LiveId" clId="{CDE0F26E-30B0-48E8-A041-55587CD76341}" dt="2019-07-22T17:46:28.208" v="3" actId="1076"/>
          <ac:picMkLst>
            <pc:docMk/>
            <pc:sldMk cId="1416118015" sldId="257"/>
            <ac:picMk id="2" creationId="{C6EB2068-3A6A-4270-A1A4-41A445245EF8}"/>
          </ac:picMkLst>
        </pc:picChg>
        <pc:picChg chg="del">
          <ac:chgData name="Erkan ŞİRİN" userId="7f10ce1d6aaf8c5d" providerId="LiveId" clId="{CDE0F26E-30B0-48E8-A041-55587CD76341}" dt="2019-07-22T17:46:15.126" v="0" actId="478"/>
          <ac:picMkLst>
            <pc:docMk/>
            <pc:sldMk cId="1416118015" sldId="257"/>
            <ac:picMk id="1026" creationId="{A05DFE0C-1D2E-460D-B331-ED876F7E6FFF}"/>
          </ac:picMkLst>
        </pc:picChg>
      </pc:sldChg>
      <pc:sldChg chg="modSp modAnim">
        <pc:chgData name="Erkan ŞİRİN" userId="7f10ce1d6aaf8c5d" providerId="LiveId" clId="{CDE0F26E-30B0-48E8-A041-55587CD76341}" dt="2019-07-22T17:58:27.221" v="418" actId="20577"/>
        <pc:sldMkLst>
          <pc:docMk/>
          <pc:sldMk cId="1658966560" sldId="280"/>
        </pc:sldMkLst>
        <pc:spChg chg="mod">
          <ac:chgData name="Erkan ŞİRİN" userId="7f10ce1d6aaf8c5d" providerId="LiveId" clId="{CDE0F26E-30B0-48E8-A041-55587CD76341}" dt="2019-07-22T17:49:19.771" v="36" actId="20577"/>
          <ac:spMkLst>
            <pc:docMk/>
            <pc:sldMk cId="1658966560" sldId="280"/>
            <ac:spMk id="16" creationId="{00000000-0000-0000-0000-000000000000}"/>
          </ac:spMkLst>
        </pc:spChg>
        <pc:spChg chg="mod">
          <ac:chgData name="Erkan ŞİRİN" userId="7f10ce1d6aaf8c5d" providerId="LiveId" clId="{CDE0F26E-30B0-48E8-A041-55587CD76341}" dt="2019-07-22T17:58:27.221" v="418" actId="20577"/>
          <ac:spMkLst>
            <pc:docMk/>
            <pc:sldMk cId="1658966560" sldId="280"/>
            <ac:spMk id="174" creationId="{00000000-0000-0000-0000-000000000000}"/>
          </ac:spMkLst>
        </pc:spChg>
      </pc:sldChg>
      <pc:sldChg chg="del">
        <pc:chgData name="Erkan ŞİRİN" userId="7f10ce1d6aaf8c5d" providerId="LiveId" clId="{CDE0F26E-30B0-48E8-A041-55587CD76341}" dt="2019-07-23T04:39:39.369" v="422" actId="2696"/>
        <pc:sldMkLst>
          <pc:docMk/>
          <pc:sldMk cId="92395789" sldId="283"/>
        </pc:sldMkLst>
      </pc:sldChg>
      <pc:sldChg chg="del">
        <pc:chgData name="Erkan ŞİRİN" userId="7f10ce1d6aaf8c5d" providerId="LiveId" clId="{CDE0F26E-30B0-48E8-A041-55587CD76341}" dt="2019-07-23T04:39:39.413" v="426" actId="2696"/>
        <pc:sldMkLst>
          <pc:docMk/>
          <pc:sldMk cId="4187908283" sldId="286"/>
        </pc:sldMkLst>
      </pc:sldChg>
      <pc:sldChg chg="del">
        <pc:chgData name="Erkan ŞİRİN" userId="7f10ce1d6aaf8c5d" providerId="LiveId" clId="{CDE0F26E-30B0-48E8-A041-55587CD76341}" dt="2019-07-23T04:39:39.429" v="427" actId="2696"/>
        <pc:sldMkLst>
          <pc:docMk/>
          <pc:sldMk cId="2646892145" sldId="290"/>
        </pc:sldMkLst>
      </pc:sldChg>
      <pc:sldChg chg="del">
        <pc:chgData name="Erkan ŞİRİN" userId="7f10ce1d6aaf8c5d" providerId="LiveId" clId="{CDE0F26E-30B0-48E8-A041-55587CD76341}" dt="2019-07-23T04:39:39.461" v="431" actId="2696"/>
        <pc:sldMkLst>
          <pc:docMk/>
          <pc:sldMk cId="1996738549" sldId="293"/>
        </pc:sldMkLst>
      </pc:sldChg>
      <pc:sldChg chg="del">
        <pc:chgData name="Erkan ŞİRİN" userId="7f10ce1d6aaf8c5d" providerId="LiveId" clId="{CDE0F26E-30B0-48E8-A041-55587CD76341}" dt="2019-07-23T04:39:39.361" v="421" actId="2696"/>
        <pc:sldMkLst>
          <pc:docMk/>
          <pc:sldMk cId="4262258519" sldId="297"/>
        </pc:sldMkLst>
      </pc:sldChg>
      <pc:sldChg chg="del">
        <pc:chgData name="Erkan ŞİRİN" userId="7f10ce1d6aaf8c5d" providerId="LiveId" clId="{CDE0F26E-30B0-48E8-A041-55587CD76341}" dt="2019-07-23T04:39:39.377" v="423" actId="2696"/>
        <pc:sldMkLst>
          <pc:docMk/>
          <pc:sldMk cId="997570854" sldId="298"/>
        </pc:sldMkLst>
      </pc:sldChg>
      <pc:sldChg chg="del">
        <pc:chgData name="Erkan ŞİRİN" userId="7f10ce1d6aaf8c5d" providerId="LiveId" clId="{CDE0F26E-30B0-48E8-A041-55587CD76341}" dt="2019-07-23T04:39:39.405" v="425" actId="2696"/>
        <pc:sldMkLst>
          <pc:docMk/>
          <pc:sldMk cId="3297483448" sldId="299"/>
        </pc:sldMkLst>
      </pc:sldChg>
      <pc:sldChg chg="del">
        <pc:chgData name="Erkan ŞİRİN" userId="7f10ce1d6aaf8c5d" providerId="LiveId" clId="{CDE0F26E-30B0-48E8-A041-55587CD76341}" dt="2019-07-23T04:39:39.437" v="428" actId="2696"/>
        <pc:sldMkLst>
          <pc:docMk/>
          <pc:sldMk cId="1888885736" sldId="300"/>
        </pc:sldMkLst>
      </pc:sldChg>
      <pc:sldChg chg="del">
        <pc:chgData name="Erkan ŞİRİN" userId="7f10ce1d6aaf8c5d" providerId="LiveId" clId="{CDE0F26E-30B0-48E8-A041-55587CD76341}" dt="2019-07-23T04:39:39.445" v="429" actId="2696"/>
        <pc:sldMkLst>
          <pc:docMk/>
          <pc:sldMk cId="3615758743" sldId="301"/>
        </pc:sldMkLst>
      </pc:sldChg>
      <pc:sldChg chg="del">
        <pc:chgData name="Erkan ŞİRİN" userId="7f10ce1d6aaf8c5d" providerId="LiveId" clId="{CDE0F26E-30B0-48E8-A041-55587CD76341}" dt="2019-07-23T04:39:39.449" v="430" actId="2696"/>
        <pc:sldMkLst>
          <pc:docMk/>
          <pc:sldMk cId="2802711028" sldId="302"/>
        </pc:sldMkLst>
      </pc:sldChg>
      <pc:sldChg chg="del">
        <pc:chgData name="Erkan ŞİRİN" userId="7f10ce1d6aaf8c5d" providerId="LiveId" clId="{CDE0F26E-30B0-48E8-A041-55587CD76341}" dt="2019-07-23T04:39:39.349" v="420" actId="2696"/>
        <pc:sldMkLst>
          <pc:docMk/>
          <pc:sldMk cId="2270710790" sldId="303"/>
        </pc:sldMkLst>
      </pc:sldChg>
      <pc:sldChg chg="del">
        <pc:chgData name="Erkan ŞİRİN" userId="7f10ce1d6aaf8c5d" providerId="LiveId" clId="{CDE0F26E-30B0-48E8-A041-55587CD76341}" dt="2019-07-23T04:39:39.397" v="424" actId="2696"/>
        <pc:sldMkLst>
          <pc:docMk/>
          <pc:sldMk cId="2675018847" sldId="304"/>
        </pc:sldMkLst>
      </pc:sldChg>
      <pc:sldChg chg="add del">
        <pc:chgData name="Erkan ŞİRİN" userId="7f10ce1d6aaf8c5d" providerId="LiveId" clId="{CDE0F26E-30B0-48E8-A041-55587CD76341}" dt="2019-07-23T04:39:47.860" v="432" actId="2696"/>
        <pc:sldMkLst>
          <pc:docMk/>
          <pc:sldMk cId="1346429552" sldId="305"/>
        </pc:sldMkLst>
      </pc:sldChg>
    </pc:docChg>
  </pc:docChgLst>
  <pc:docChgLst>
    <pc:chgData name="Erkan ŞİRİN" userId="7f10ce1d6aaf8c5d" providerId="LiveId" clId="{10040B55-0EC7-408C-B284-CF29BA38EDD1}"/>
    <pc:docChg chg="custSel modSld">
      <pc:chgData name="Erkan ŞİRİN" userId="7f10ce1d6aaf8c5d" providerId="LiveId" clId="{10040B55-0EC7-408C-B284-CF29BA38EDD1}" dt="2019-07-23T21:06:10.174" v="4" actId="20577"/>
      <pc:docMkLst>
        <pc:docMk/>
      </pc:docMkLst>
      <pc:sldChg chg="delSp">
        <pc:chgData name="Erkan ŞİRİN" userId="7f10ce1d6aaf8c5d" providerId="LiveId" clId="{10040B55-0EC7-408C-B284-CF29BA38EDD1}" dt="2019-07-23T21:05:47.554" v="0" actId="478"/>
        <pc:sldMkLst>
          <pc:docMk/>
          <pc:sldMk cId="1416118015" sldId="257"/>
        </pc:sldMkLst>
        <pc:grpChg chg="del">
          <ac:chgData name="Erkan ŞİRİN" userId="7f10ce1d6aaf8c5d" providerId="LiveId" clId="{10040B55-0EC7-408C-B284-CF29BA38EDD1}" dt="2019-07-23T21:05:47.554" v="0" actId="478"/>
          <ac:grpSpMkLst>
            <pc:docMk/>
            <pc:sldMk cId="1416118015" sldId="257"/>
            <ac:grpSpMk id="11" creationId="{00000000-0000-0000-0000-000000000000}"/>
          </ac:grpSpMkLst>
        </pc:grpChg>
        <pc:grpChg chg="del">
          <ac:chgData name="Erkan ŞİRİN" userId="7f10ce1d6aaf8c5d" providerId="LiveId" clId="{10040B55-0EC7-408C-B284-CF29BA38EDD1}" dt="2019-07-23T21:05:47.554" v="0" actId="478"/>
          <ac:grpSpMkLst>
            <pc:docMk/>
            <pc:sldMk cId="1416118015" sldId="257"/>
            <ac:grpSpMk id="15" creationId="{00000000-0000-0000-0000-000000000000}"/>
          </ac:grpSpMkLst>
        </pc:grpChg>
      </pc:sldChg>
      <pc:sldChg chg="delSp modSp">
        <pc:chgData name="Erkan ŞİRİN" userId="7f10ce1d6aaf8c5d" providerId="LiveId" clId="{10040B55-0EC7-408C-B284-CF29BA38EDD1}" dt="2019-07-23T21:06:10.174" v="4" actId="20577"/>
        <pc:sldMkLst>
          <pc:docMk/>
          <pc:sldMk cId="1658966560" sldId="280"/>
        </pc:sldMkLst>
        <pc:spChg chg="mod">
          <ac:chgData name="Erkan ŞİRİN" userId="7f10ce1d6aaf8c5d" providerId="LiveId" clId="{10040B55-0EC7-408C-B284-CF29BA38EDD1}" dt="2019-07-23T21:06:10.174" v="4" actId="20577"/>
          <ac:spMkLst>
            <pc:docMk/>
            <pc:sldMk cId="1658966560" sldId="280"/>
            <ac:spMk id="174" creationId="{00000000-0000-0000-0000-000000000000}"/>
          </ac:spMkLst>
        </pc:spChg>
        <pc:grpChg chg="del">
          <ac:chgData name="Erkan ŞİRİN" userId="7f10ce1d6aaf8c5d" providerId="LiveId" clId="{10040B55-0EC7-408C-B284-CF29BA38EDD1}" dt="2019-07-23T21:05:54.128" v="1" actId="478"/>
          <ac:grpSpMkLst>
            <pc:docMk/>
            <pc:sldMk cId="1658966560" sldId="280"/>
            <ac:grpSpMk id="11" creationId="{00000000-0000-0000-0000-000000000000}"/>
          </ac:grpSpMkLst>
        </pc:grpChg>
        <pc:grpChg chg="del">
          <ac:chgData name="Erkan ŞİRİN" userId="7f10ce1d6aaf8c5d" providerId="LiveId" clId="{10040B55-0EC7-408C-B284-CF29BA38EDD1}" dt="2019-07-23T21:05:54.128" v="1" actId="478"/>
          <ac:grpSpMkLst>
            <pc:docMk/>
            <pc:sldMk cId="1658966560" sldId="280"/>
            <ac:grpSpMk id="15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Unvan 1"/>
          <p:cNvSpPr>
            <a:spLocks noGrp="1"/>
          </p:cNvSpPr>
          <p:nvPr>
            <p:ph type="ctrTitle"/>
          </p:nvPr>
        </p:nvSpPr>
        <p:spPr>
          <a:xfrm>
            <a:off x="1629831" y="3333750"/>
            <a:ext cx="8953120" cy="1443035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EF4623"/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OLTP and </a:t>
            </a:r>
            <a:r>
              <a:rPr lang="tr-TR" sz="4800" b="1" dirty="0">
                <a:solidFill>
                  <a:srgbClr val="EF4623"/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O</a:t>
            </a:r>
            <a:r>
              <a:rPr lang="en-US" sz="4800" b="1" dirty="0" err="1">
                <a:solidFill>
                  <a:srgbClr val="EF4623"/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perational</a:t>
            </a:r>
            <a:r>
              <a:rPr lang="en-US" sz="4800" b="1" dirty="0">
                <a:solidFill>
                  <a:srgbClr val="EF4623"/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tr-TR" sz="4800" b="1" dirty="0">
                <a:solidFill>
                  <a:srgbClr val="EF4623"/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A</a:t>
            </a:r>
            <a:r>
              <a:rPr lang="en-US" sz="4800" b="1" dirty="0" err="1">
                <a:solidFill>
                  <a:srgbClr val="EF4623"/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nalytics</a:t>
            </a:r>
            <a:r>
              <a:rPr lang="en-US" sz="4800" b="1" dirty="0">
                <a:solidFill>
                  <a:srgbClr val="EF4623"/>
                </a:solidFill>
                <a:latin typeface="Roboto"/>
                <a:ea typeface="Verdana" panose="020B0604030504040204" pitchFamily="34" charset="0"/>
                <a:cs typeface="Arial" panose="020B0604020202020204" pitchFamily="34" charset="0"/>
              </a:rPr>
              <a:t> for Hadoop</a:t>
            </a:r>
          </a:p>
        </p:txBody>
      </p:sp>
      <p:pic>
        <p:nvPicPr>
          <p:cNvPr id="2" name="Picture 2" descr="https://phoenix.apache.org/images/phoenix-logo-small.png">
            <a:extLst>
              <a:ext uri="{FF2B5EF4-FFF2-40B4-BE49-F238E27FC236}">
                <a16:creationId xmlns:a16="http://schemas.microsoft.com/office/drawing/2014/main" id="{C6EB2068-3A6A-4270-A1A4-41A445245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0" y="1352556"/>
            <a:ext cx="5355605" cy="144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689130" y="325820"/>
            <a:ext cx="4672385" cy="533101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Phoenix</a:t>
            </a:r>
            <a:endParaRPr lang="en-US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Dikdörtgen 173"/>
          <p:cNvSpPr/>
          <p:nvPr/>
        </p:nvSpPr>
        <p:spPr>
          <a:xfrm>
            <a:off x="1800225" y="923624"/>
            <a:ext cx="8705691" cy="5009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Hadoop OLTP ihtiyaçlarını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simüle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eder.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000000"/>
                </a:solidFill>
                <a:latin typeface="Roboto"/>
              </a:rPr>
              <a:t>Drill’e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benzer ancak HBase için var.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HBase üzerinde SQL kullanımını sağlar.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JDBC kullanır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 err="1">
                <a:solidFill>
                  <a:srgbClr val="000000"/>
                </a:solidFill>
                <a:latin typeface="Roboto"/>
              </a:rPr>
              <a:t>Salesforce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</a:t>
            </a:r>
            <a:r>
              <a:rPr lang="tr-TR" sz="2400">
                <a:solidFill>
                  <a:srgbClr val="000000"/>
                </a:solidFill>
                <a:latin typeface="Roboto"/>
              </a:rPr>
              <a:t>tarafından geliştirildi.</a:t>
            </a:r>
            <a:endParaRPr lang="tr-TR" sz="2400" dirty="0">
              <a:solidFill>
                <a:srgbClr val="000000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İlişkisel veri tabanı kullanan uygulamalar ile birlikte kullanılabilir.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tr-TR" sz="2400" dirty="0">
                <a:solidFill>
                  <a:srgbClr val="000000"/>
                </a:solidFill>
                <a:latin typeface="Roboto"/>
              </a:rPr>
              <a:t>HBase üzerinde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Drill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de çalışabilir ancak Phoenix </a:t>
            </a:r>
            <a:r>
              <a:rPr lang="tr-TR" sz="2400" dirty="0" err="1">
                <a:solidFill>
                  <a:srgbClr val="000000"/>
                </a:solidFill>
                <a:latin typeface="Roboto"/>
              </a:rPr>
              <a:t>Hbase’e</a:t>
            </a:r>
            <a:r>
              <a:rPr lang="tr-TR" sz="2400" dirty="0">
                <a:solidFill>
                  <a:srgbClr val="000000"/>
                </a:solidFill>
                <a:latin typeface="Roboto"/>
              </a:rPr>
              <a:t> özgü geliştirildiğinden avantaları daha fazladır.</a:t>
            </a:r>
          </a:p>
        </p:txBody>
      </p:sp>
      <p:sp>
        <p:nvSpPr>
          <p:cNvPr id="39" name="Unvan 1"/>
          <p:cNvSpPr txBox="1">
            <a:spLocks/>
          </p:cNvSpPr>
          <p:nvPr/>
        </p:nvSpPr>
        <p:spPr>
          <a:xfrm>
            <a:off x="6112931" y="619075"/>
            <a:ext cx="4672385" cy="533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96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4996</TotalTime>
  <Words>57</Words>
  <Application>Microsoft Office PowerPoint</Application>
  <PresentationFormat>Geniş ekran</PresentationFormat>
  <Paragraphs>9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Wingdings</vt:lpstr>
      <vt:lpstr>Office Teması</vt:lpstr>
      <vt:lpstr>OLTP and Operational Analytics for Hadoop</vt:lpstr>
      <vt:lpstr>Phoenix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114</cp:revision>
  <dcterms:created xsi:type="dcterms:W3CDTF">2018-03-04T09:30:49Z</dcterms:created>
  <dcterms:modified xsi:type="dcterms:W3CDTF">2019-07-23T21:06:17Z</dcterms:modified>
</cp:coreProperties>
</file>