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3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5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9908A1E-958D-4A9B-AC74-D72830291238}"/>
    <pc:docChg chg="custSel modSld">
      <pc:chgData name="Erkan ŞİRİN" userId="7f10ce1d6aaf8c5d" providerId="LiveId" clId="{C9908A1E-958D-4A9B-AC74-D72830291238}" dt="2019-04-27T12:51:25.654" v="9"/>
      <pc:docMkLst>
        <pc:docMk/>
      </pc:docMkLst>
      <pc:sldChg chg="addSp delSp">
        <pc:chgData name="Erkan ŞİRİN" userId="7f10ce1d6aaf8c5d" providerId="LiveId" clId="{C9908A1E-958D-4A9B-AC74-D72830291238}" dt="2019-04-27T12:50:58.732" v="1"/>
        <pc:sldMkLst>
          <pc:docMk/>
          <pc:sldMk cId="1416118015" sldId="257"/>
        </pc:sldMkLst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0:58.732" v="1"/>
          <ac:picMkLst>
            <pc:docMk/>
            <pc:sldMk cId="1416118015" sldId="257"/>
            <ac:picMk id="17" creationId="{7197C629-4CAF-4C57-B212-C98AC311329C}"/>
          </ac:picMkLst>
        </pc:picChg>
      </pc:sldChg>
      <pc:sldChg chg="addSp delSp">
        <pc:chgData name="Erkan ŞİRİN" userId="7f10ce1d6aaf8c5d" providerId="LiveId" clId="{C9908A1E-958D-4A9B-AC74-D72830291238}" dt="2019-04-27T12:51:04.674" v="3"/>
        <pc:sldMkLst>
          <pc:docMk/>
          <pc:sldMk cId="2813886073" sldId="258"/>
        </pc:sldMkLst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04.674" v="3"/>
          <ac:picMkLst>
            <pc:docMk/>
            <pc:sldMk cId="2813886073" sldId="258"/>
            <ac:picMk id="24" creationId="{10990367-B536-415B-A365-C39845C9DC9C}"/>
          </ac:picMkLst>
        </pc:picChg>
      </pc:sldChg>
      <pc:sldChg chg="addSp delSp">
        <pc:chgData name="Erkan ŞİRİN" userId="7f10ce1d6aaf8c5d" providerId="LiveId" clId="{C9908A1E-958D-4A9B-AC74-D72830291238}" dt="2019-04-27T12:51:11.370" v="5"/>
        <pc:sldMkLst>
          <pc:docMk/>
          <pc:sldMk cId="3095911633" sldId="259"/>
        </pc:sldMkLst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1.370" v="5"/>
          <ac:picMkLst>
            <pc:docMk/>
            <pc:sldMk cId="3095911633" sldId="259"/>
            <ac:picMk id="34" creationId="{CB6B5715-0989-40CF-92CE-221EEC679A75}"/>
          </ac:picMkLst>
        </pc:picChg>
      </pc:sldChg>
      <pc:sldChg chg="addSp delSp">
        <pc:chgData name="Erkan ŞİRİN" userId="7f10ce1d6aaf8c5d" providerId="LiveId" clId="{C9908A1E-958D-4A9B-AC74-D72830291238}" dt="2019-04-27T12:51:18.853" v="7"/>
        <pc:sldMkLst>
          <pc:docMk/>
          <pc:sldMk cId="2972547964" sldId="260"/>
        </pc:sldMkLst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8.853" v="7"/>
          <ac:picMkLst>
            <pc:docMk/>
            <pc:sldMk cId="2972547964" sldId="260"/>
            <ac:picMk id="16" creationId="{A626F089-DF7A-457A-8496-B3D473B80069}"/>
          </ac:picMkLst>
        </pc:picChg>
      </pc:sldChg>
      <pc:sldChg chg="addSp delSp">
        <pc:chgData name="Erkan ŞİRİN" userId="7f10ce1d6aaf8c5d" providerId="LiveId" clId="{C9908A1E-958D-4A9B-AC74-D72830291238}" dt="2019-04-27T12:51:25.654" v="9"/>
        <pc:sldMkLst>
          <pc:docMk/>
          <pc:sldMk cId="921638260" sldId="261"/>
        </pc:sldMkLst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25.654" v="9"/>
          <ac:picMkLst>
            <pc:docMk/>
            <pc:sldMk cId="921638260" sldId="261"/>
            <ac:picMk id="16" creationId="{1436E71F-8893-456B-8D57-48E03ECA10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303282"/>
            <a:ext cx="9144000" cy="785349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197C629-4CAF-4C57-B212-C98AC31132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AC47911-76B0-4DED-91A0-EDF57E2CD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0" y="2246870"/>
            <a:ext cx="2631989" cy="26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" y="2689086"/>
            <a:ext cx="2432891" cy="1180403"/>
          </a:xfrm>
          <a:prstGeom prst="rect">
            <a:avLst/>
          </a:prstGeom>
        </p:spPr>
      </p:pic>
      <p:sp>
        <p:nvSpPr>
          <p:cNvPr id="21" name="Sol Sağ Ok 20"/>
          <p:cNvSpPr/>
          <p:nvPr/>
        </p:nvSpPr>
        <p:spPr>
          <a:xfrm>
            <a:off x="3597054" y="2943079"/>
            <a:ext cx="4430646" cy="777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10990367-B536-415B-A365-C39845C9DC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1026" name="Picture 2" descr="log files ile ilgili görsel sonucu">
            <a:extLst>
              <a:ext uri="{FF2B5EF4-FFF2-40B4-BE49-F238E27FC236}">
                <a16:creationId xmlns:a16="http://schemas.microsoft.com/office/drawing/2014/main" id="{6E3494BA-2F31-4C99-BCAF-72A1752F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435" y="592370"/>
            <a:ext cx="2470514" cy="123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İlgili resim">
            <a:extLst>
              <a:ext uri="{FF2B5EF4-FFF2-40B4-BE49-F238E27FC236}">
                <a16:creationId xmlns:a16="http://schemas.microsoft.com/office/drawing/2014/main" id="{DC8E7B79-E0E4-4ECA-AE41-92B83C36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37" y="4020788"/>
            <a:ext cx="2881512" cy="16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İlgili resim">
            <a:extLst>
              <a:ext uri="{FF2B5EF4-FFF2-40B4-BE49-F238E27FC236}">
                <a16:creationId xmlns:a16="http://schemas.microsoft.com/office/drawing/2014/main" id="{87C843C9-CDD7-4A30-A784-FEB92770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7" y="1919730"/>
            <a:ext cx="2872509" cy="191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210F2DF-4977-42FA-8BEC-A52C22C0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07" y="1344232"/>
            <a:ext cx="1445740" cy="14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Özellikleri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587154" y="1527152"/>
            <a:ext cx="728041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Dağıtık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distributed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Hataya dayanıklı, güvenilir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reliable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Erişilebilirliği yüksek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availability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Çok büyük log dosyaları için ideal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Basit ve sade mimari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Gerçek zamanlı veri akışı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626F089-DF7A-457A-8496-B3D473B80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Veri Akış Modeli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436E71F-8893-456B-8D57-48E03ECA1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7747D203-27EB-4920-ADFE-4736D324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45" y="1507530"/>
            <a:ext cx="8954255" cy="37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Yaygın Kullanım Durumları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436E71F-8893-456B-8D57-48E03ECA1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6" name="Picture 2" descr="log files ile ilgili görsel sonucu">
            <a:extLst>
              <a:ext uri="{FF2B5EF4-FFF2-40B4-BE49-F238E27FC236}">
                <a16:creationId xmlns:a16="http://schemas.microsoft.com/office/drawing/2014/main" id="{2FB4DCA3-FD34-4113-A862-48D031766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0" y="1791082"/>
            <a:ext cx="1238865" cy="61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İlgili resim">
            <a:extLst>
              <a:ext uri="{FF2B5EF4-FFF2-40B4-BE49-F238E27FC236}">
                <a16:creationId xmlns:a16="http://schemas.microsoft.com/office/drawing/2014/main" id="{D0959781-776F-4198-A558-FF3C23AE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0" y="4386326"/>
            <a:ext cx="1444964" cy="8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İlgili resim">
            <a:extLst>
              <a:ext uri="{FF2B5EF4-FFF2-40B4-BE49-F238E27FC236}">
                <a16:creationId xmlns:a16="http://schemas.microsoft.com/office/drawing/2014/main" id="{8D30F20D-87B2-4817-8747-8A891415F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6" y="2891425"/>
            <a:ext cx="1440449" cy="96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k: Sağ 2">
            <a:extLst>
              <a:ext uri="{FF2B5EF4-FFF2-40B4-BE49-F238E27FC236}">
                <a16:creationId xmlns:a16="http://schemas.microsoft.com/office/drawing/2014/main" id="{B69D3EA5-095D-4750-B6AA-A744BF050DD8}"/>
              </a:ext>
            </a:extLst>
          </p:cNvPr>
          <p:cNvSpPr/>
          <p:nvPr/>
        </p:nvSpPr>
        <p:spPr>
          <a:xfrm>
            <a:off x="2495322" y="2891424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407B852-5B5A-4D79-8314-C14E15A17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60" y="2483676"/>
            <a:ext cx="1445740" cy="144574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6DC3B5D-69C6-493B-9D18-63E0EA1659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8" t="13150" r="34055" b="11871"/>
          <a:stretch/>
        </p:blipFill>
        <p:spPr>
          <a:xfrm>
            <a:off x="6891053" y="4353896"/>
            <a:ext cx="1627755" cy="131069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1A9CE4E-E0ED-4CAB-9505-93A12F7785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67" y="2311196"/>
            <a:ext cx="3200400" cy="17907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449653D-4568-4759-99A9-AB93D4D8F9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51" y="925243"/>
            <a:ext cx="2157000" cy="1198694"/>
          </a:xfrm>
          <a:prstGeom prst="rect">
            <a:avLst/>
          </a:prstGeom>
        </p:spPr>
      </p:pic>
      <p:sp>
        <p:nvSpPr>
          <p:cNvPr id="18" name="Ok: Sağ 17">
            <a:extLst>
              <a:ext uri="{FF2B5EF4-FFF2-40B4-BE49-F238E27FC236}">
                <a16:creationId xmlns:a16="http://schemas.microsoft.com/office/drawing/2014/main" id="{F6E1F9E5-E5CB-4D9F-8937-6102B03B159F}"/>
              </a:ext>
            </a:extLst>
          </p:cNvPr>
          <p:cNvSpPr/>
          <p:nvPr/>
        </p:nvSpPr>
        <p:spPr>
          <a:xfrm>
            <a:off x="6096000" y="2927619"/>
            <a:ext cx="2422808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D2288361-CE60-48A7-B292-E104FCDCAECE}"/>
              </a:ext>
            </a:extLst>
          </p:cNvPr>
          <p:cNvSpPr/>
          <p:nvPr/>
        </p:nvSpPr>
        <p:spPr>
          <a:xfrm rot="2343783">
            <a:off x="5558109" y="4149324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E1DEAD14-F9A4-4284-8910-E5DCB77CBCD4}"/>
              </a:ext>
            </a:extLst>
          </p:cNvPr>
          <p:cNvSpPr/>
          <p:nvPr/>
        </p:nvSpPr>
        <p:spPr>
          <a:xfrm rot="18778367">
            <a:off x="8957960" y="4085754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k: Sağ 20">
            <a:extLst>
              <a:ext uri="{FF2B5EF4-FFF2-40B4-BE49-F238E27FC236}">
                <a16:creationId xmlns:a16="http://schemas.microsoft.com/office/drawing/2014/main" id="{9E29A575-BEFF-4D0F-B713-695A2322892B}"/>
              </a:ext>
            </a:extLst>
          </p:cNvPr>
          <p:cNvSpPr/>
          <p:nvPr/>
        </p:nvSpPr>
        <p:spPr>
          <a:xfrm rot="18817032">
            <a:off x="5413266" y="1978363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k: Sağ 21">
            <a:extLst>
              <a:ext uri="{FF2B5EF4-FFF2-40B4-BE49-F238E27FC236}">
                <a16:creationId xmlns:a16="http://schemas.microsoft.com/office/drawing/2014/main" id="{95BC6899-0FEF-439F-892E-879A8B723576}"/>
              </a:ext>
            </a:extLst>
          </p:cNvPr>
          <p:cNvSpPr/>
          <p:nvPr/>
        </p:nvSpPr>
        <p:spPr>
          <a:xfrm rot="2343783">
            <a:off x="8875205" y="1750766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686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File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766119" y="1527152"/>
            <a:ext cx="10676238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Flume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agent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davranışları bir konfigürasyon dosyasında tanımlanır.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Birden fazla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agent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konfigürasyonu tek bir dosyada olabilir.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Conf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dosyasında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source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channel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sink’e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ait özellikler ve bunların birbirine nasıl bağlandığı belirtilir.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Her bir unsurun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source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channel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sink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 adı, türü ve bir dizi özelliği olur. Örneğin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sink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bir HDFS ise mutlaka bir dizin </a:t>
            </a:r>
            <a:r>
              <a:rPr lang="tr-TR" sz="2400">
                <a:solidFill>
                  <a:srgbClr val="0070C0"/>
                </a:solidFill>
                <a:latin typeface="Roboto"/>
              </a:rPr>
              <a:t>belirtmek gerekir.</a:t>
            </a:r>
            <a:endParaRPr lang="tr-TR" sz="2400" dirty="0">
              <a:solidFill>
                <a:srgbClr val="0070C0"/>
              </a:solidFill>
              <a:latin typeface="Roboto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626F089-DF7A-457A-8496-B3D473B80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109</Words>
  <Application>Microsoft Office PowerPoint</Application>
  <PresentationFormat>Geniş ekran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Teması</vt:lpstr>
      <vt:lpstr>Apache Flume</vt:lpstr>
      <vt:lpstr>Flume Giriş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59</cp:revision>
  <dcterms:created xsi:type="dcterms:W3CDTF">2018-03-04T09:30:49Z</dcterms:created>
  <dcterms:modified xsi:type="dcterms:W3CDTF">2019-10-30T17:22:01Z</dcterms:modified>
</cp:coreProperties>
</file>