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3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7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9908A1E-958D-4A9B-AC74-D72830291238}"/>
    <pc:docChg chg="custSel modSld">
      <pc:chgData name="Erkan ŞİRİN" userId="7f10ce1d6aaf8c5d" providerId="LiveId" clId="{C9908A1E-958D-4A9B-AC74-D72830291238}" dt="2019-04-27T12:51:25.654" v="9"/>
      <pc:docMkLst>
        <pc:docMk/>
      </pc:docMkLst>
      <pc:sldChg chg="addSp delSp">
        <pc:chgData name="Erkan ŞİRİN" userId="7f10ce1d6aaf8c5d" providerId="LiveId" clId="{C9908A1E-958D-4A9B-AC74-D72830291238}" dt="2019-04-27T12:50:58.732" v="1"/>
        <pc:sldMkLst>
          <pc:docMk/>
          <pc:sldMk cId="1416118015" sldId="257"/>
        </pc:sldMkLst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0:58.732" v="1"/>
          <ac:picMkLst>
            <pc:docMk/>
            <pc:sldMk cId="1416118015" sldId="257"/>
            <ac:picMk id="17" creationId="{7197C629-4CAF-4C57-B212-C98AC311329C}"/>
          </ac:picMkLst>
        </pc:picChg>
      </pc:sldChg>
      <pc:sldChg chg="addSp delSp">
        <pc:chgData name="Erkan ŞİRİN" userId="7f10ce1d6aaf8c5d" providerId="LiveId" clId="{C9908A1E-958D-4A9B-AC74-D72830291238}" dt="2019-04-27T12:51:04.674" v="3"/>
        <pc:sldMkLst>
          <pc:docMk/>
          <pc:sldMk cId="2813886073" sldId="258"/>
        </pc:sldMkLst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04.674" v="3"/>
          <ac:picMkLst>
            <pc:docMk/>
            <pc:sldMk cId="2813886073" sldId="258"/>
            <ac:picMk id="24" creationId="{10990367-B536-415B-A365-C39845C9DC9C}"/>
          </ac:picMkLst>
        </pc:picChg>
      </pc:sldChg>
      <pc:sldChg chg="addSp delSp">
        <pc:chgData name="Erkan ŞİRİN" userId="7f10ce1d6aaf8c5d" providerId="LiveId" clId="{C9908A1E-958D-4A9B-AC74-D72830291238}" dt="2019-04-27T12:51:11.370" v="5"/>
        <pc:sldMkLst>
          <pc:docMk/>
          <pc:sldMk cId="3095911633" sldId="259"/>
        </pc:sldMkLst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1.370" v="5"/>
          <ac:picMkLst>
            <pc:docMk/>
            <pc:sldMk cId="3095911633" sldId="259"/>
            <ac:picMk id="34" creationId="{CB6B5715-0989-40CF-92CE-221EEC679A75}"/>
          </ac:picMkLst>
        </pc:picChg>
      </pc:sldChg>
      <pc:sldChg chg="addSp delSp">
        <pc:chgData name="Erkan ŞİRİN" userId="7f10ce1d6aaf8c5d" providerId="LiveId" clId="{C9908A1E-958D-4A9B-AC74-D72830291238}" dt="2019-04-27T12:51:18.853" v="7"/>
        <pc:sldMkLst>
          <pc:docMk/>
          <pc:sldMk cId="2972547964" sldId="260"/>
        </pc:sldMkLst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8.853" v="7"/>
          <ac:picMkLst>
            <pc:docMk/>
            <pc:sldMk cId="2972547964" sldId="260"/>
            <ac:picMk id="16" creationId="{A626F089-DF7A-457A-8496-B3D473B80069}"/>
          </ac:picMkLst>
        </pc:picChg>
      </pc:sldChg>
      <pc:sldChg chg="addSp delSp">
        <pc:chgData name="Erkan ŞİRİN" userId="7f10ce1d6aaf8c5d" providerId="LiveId" clId="{C9908A1E-958D-4A9B-AC74-D72830291238}" dt="2019-04-27T12:51:25.654" v="9"/>
        <pc:sldMkLst>
          <pc:docMk/>
          <pc:sldMk cId="921638260" sldId="261"/>
        </pc:sldMkLst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25.654" v="9"/>
          <ac:picMkLst>
            <pc:docMk/>
            <pc:sldMk cId="921638260" sldId="261"/>
            <ac:picMk id="16" creationId="{1436E71F-8893-456B-8D57-48E03ECA10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303282"/>
            <a:ext cx="9144000" cy="785349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Sqoop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65" y="2460538"/>
            <a:ext cx="5517931" cy="146031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7197C629-4CAF-4C57-B212-C98AC3113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Sqoop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67" y="1364534"/>
            <a:ext cx="2151993" cy="11136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72" y="3096484"/>
            <a:ext cx="2344716" cy="144360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040" y="2475972"/>
            <a:ext cx="1219263" cy="160663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" y="2689086"/>
            <a:ext cx="2432891" cy="1180403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19" y="2014860"/>
            <a:ext cx="3484715" cy="922224"/>
          </a:xfrm>
          <a:prstGeom prst="rect">
            <a:avLst/>
          </a:prstGeom>
        </p:spPr>
      </p:pic>
      <p:sp>
        <p:nvSpPr>
          <p:cNvPr id="21" name="Sol Sağ Ok 20"/>
          <p:cNvSpPr/>
          <p:nvPr/>
        </p:nvSpPr>
        <p:spPr>
          <a:xfrm>
            <a:off x="3597054" y="2943079"/>
            <a:ext cx="4430646" cy="777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50" y="1465531"/>
            <a:ext cx="1718052" cy="543334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50" y="3834736"/>
            <a:ext cx="1970266" cy="1970266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10990367-B536-415B-A365-C39845C9DC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5807607" y="199240"/>
            <a:ext cx="5049929" cy="712267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Sqoop!!! Gel Buraya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40" y="4656000"/>
            <a:ext cx="2151993" cy="1113656"/>
          </a:xfrm>
          <a:prstGeom prst="rect">
            <a:avLst/>
          </a:prstGeom>
        </p:spPr>
      </p:pic>
      <p:sp>
        <p:nvSpPr>
          <p:cNvPr id="22" name="Metin kutusu 21"/>
          <p:cNvSpPr txBox="1"/>
          <p:nvPr/>
        </p:nvSpPr>
        <p:spPr>
          <a:xfrm>
            <a:off x="5973911" y="835806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Nereye Gideceğim? 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Sunucu nerede?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connect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jdbc:mysql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://127.0.0.1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548" y="1148071"/>
            <a:ext cx="1217783" cy="118343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6" y="4527313"/>
            <a:ext cx="2432891" cy="1180403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4" y="5041464"/>
            <a:ext cx="1994450" cy="527828"/>
          </a:xfrm>
          <a:prstGeom prst="rect">
            <a:avLst/>
          </a:prstGeom>
        </p:spPr>
      </p:pic>
      <p:sp>
        <p:nvSpPr>
          <p:cNvPr id="17" name="Bulut Belirtme Çizgisi 16"/>
          <p:cNvSpPr/>
          <p:nvPr/>
        </p:nvSpPr>
        <p:spPr>
          <a:xfrm>
            <a:off x="2210857" y="236168"/>
            <a:ext cx="2718495" cy="1666203"/>
          </a:xfrm>
          <a:prstGeom prst="cloudCallout">
            <a:avLst>
              <a:gd name="adj1" fmla="val -97148"/>
              <a:gd name="adj2" fmla="val 40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İris’i</a:t>
            </a:r>
            <a:r>
              <a:rPr lang="tr-TR" dirty="0"/>
              <a:t> </a:t>
            </a:r>
            <a:r>
              <a:rPr lang="tr-TR" dirty="0" err="1"/>
              <a:t>Hadoop’a</a:t>
            </a:r>
            <a:r>
              <a:rPr lang="tr-TR" dirty="0"/>
              <a:t> yüklesem de bir ML çalışsam.</a:t>
            </a:r>
            <a:endParaRPr lang="en-US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5973910" y="1467302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Sunucu tamam da hangi veri tabanı?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connect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jdbc:mysql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://127.0.0.1/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azhadoop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5973906" y="3500950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Hangi tablo? Ya da ne getireyim? Sorgu bile çekerim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iris_mysql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veya 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query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"SELECT... "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5973908" y="2098798"/>
            <a:ext cx="48836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Hmmm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… mysql imiş. Nasıl bağlanayım bana bir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driver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com.mysql.jdbc:Driver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0" name="Metin kutusu 29"/>
          <p:cNvSpPr txBox="1"/>
          <p:nvPr/>
        </p:nvSpPr>
        <p:spPr>
          <a:xfrm>
            <a:off x="5973907" y="2902165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Kimin adıyla gideyim, parola ne deyim?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username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password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hadoop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5585958" y="4075930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Kaç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yapayım? MapReduce 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--m 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4703090" y="4795934"/>
            <a:ext cx="488362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HDFS’de nereye yazayım? Dikkat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edet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komut verenin yazma yetkisi olsun?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target-dir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user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maria_dev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Sqoop_import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iris_mysql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Dikey Kaydırma 32"/>
          <p:cNvSpPr/>
          <p:nvPr/>
        </p:nvSpPr>
        <p:spPr>
          <a:xfrm>
            <a:off x="565964" y="1630136"/>
            <a:ext cx="1334814" cy="1056471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Sqoop!!! Gel Buraya</a:t>
            </a:r>
            <a:endParaRPr lang="en-US" dirty="0"/>
          </a:p>
        </p:txBody>
      </p:sp>
      <p:pic>
        <p:nvPicPr>
          <p:cNvPr id="34" name="Resim 33">
            <a:extLst>
              <a:ext uri="{FF2B5EF4-FFF2-40B4-BE49-F238E27FC236}">
                <a16:creationId xmlns:a16="http://schemas.microsoft.com/office/drawing/2014/main" id="{CB6B5715-0989-40CF-92CE-221EEC679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66667E-6 L 0.11732 0.04885 L 0.15612 0.12408 L 0.17513 0.20371 L 0.17422 0.26829 L 0.16211 0.35718 L 0.1207 0.38172 L -0.03359 0.40325 " pathEditMode="relative" ptsTypes="AAAAAA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24218 -0.02917 L 0.26119 -0.22384 L 0.29309 -0.48287 L 0.19557 -0.49514 L 0.08958 -0.50116 " pathEditMode="relative" rAng="0" ptsTypes="AAAA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Import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Uygulamanın İcrası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426516" y="1119379"/>
            <a:ext cx="72804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İris veri setini indir ve başlık satırını sil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Mysql veritabanına gir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Bir veritabanı yarat (azhadoop)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Iris setine uygun bir mysql tablo yarat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Linux lokal dizinden Iris setini tabloya yükle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HDFS’de hedef dizini hazırla oluştur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Sqoop import’u çalıştır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626F089-DF7A-457A-8496-B3D473B8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Export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Uygulamanın İcrası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984075" y="1119379"/>
            <a:ext cx="7722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HDFS’te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aktarılacak dosyayı bul ve yapısını incele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Mysql veritabanına gir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Bir veritabanı yarat (azhadoop)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Dosya yapısına uygun bir mysql tablo yarat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Sqoop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export’u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çalıştır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436E71F-8893-456B-8D57-48E03ECA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213</Words>
  <Application>Microsoft Office PowerPoint</Application>
  <PresentationFormat>Geniş ekran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Roboto</vt:lpstr>
      <vt:lpstr>Verdana</vt:lpstr>
      <vt:lpstr>Office Teması</vt:lpstr>
      <vt:lpstr>Apache Sqoop</vt:lpstr>
      <vt:lpstr>Sqoop Giriş</vt:lpstr>
      <vt:lpstr>Sqoop!!! Gel Buraya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49</cp:revision>
  <dcterms:created xsi:type="dcterms:W3CDTF">2018-03-04T09:30:49Z</dcterms:created>
  <dcterms:modified xsi:type="dcterms:W3CDTF">2019-04-27T12:51:26Z</dcterms:modified>
</cp:coreProperties>
</file>