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1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1D03703-B123-4173-AC7C-C0A94234FDAB}"/>
    <pc:docChg chg="custSel delSld modSld">
      <pc:chgData name="Erkan ŞİRİN" userId="7f10ce1d6aaf8c5d" providerId="LiveId" clId="{F1D03703-B123-4173-AC7C-C0A94234FDAB}" dt="2019-04-27T04:28:43.030" v="18"/>
      <pc:docMkLst>
        <pc:docMk/>
      </pc:docMkLst>
      <pc:sldChg chg="addSp delSp">
        <pc:chgData name="Erkan ŞİRİN" userId="7f10ce1d6aaf8c5d" providerId="LiveId" clId="{F1D03703-B123-4173-AC7C-C0A94234FDAB}" dt="2019-04-27T04:27:49.844" v="1"/>
        <pc:sldMkLst>
          <pc:docMk/>
          <pc:sldMk cId="1416118015" sldId="257"/>
        </pc:sldMkLst>
        <pc:grpChg chg="del">
          <ac:chgData name="Erkan ŞİRİN" userId="7f10ce1d6aaf8c5d" providerId="LiveId" clId="{F1D03703-B123-4173-AC7C-C0A94234FDAB}" dt="2019-04-27T04:27:48.876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7:48.876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7:49.844" v="1"/>
          <ac:picMkLst>
            <pc:docMk/>
            <pc:sldMk cId="1416118015" sldId="257"/>
            <ac:picMk id="16" creationId="{5CE6CA4D-FAC4-4118-ACEA-361DCDD5B30D}"/>
          </ac:picMkLst>
        </pc:picChg>
      </pc:sldChg>
      <pc:sldChg chg="addSp delSp">
        <pc:chgData name="Erkan ŞİRİN" userId="7f10ce1d6aaf8c5d" providerId="LiveId" clId="{F1D03703-B123-4173-AC7C-C0A94234FDAB}" dt="2019-04-27T04:27:57.936" v="5"/>
        <pc:sldMkLst>
          <pc:docMk/>
          <pc:sldMk cId="4112980603" sldId="258"/>
        </pc:sldMkLst>
        <pc:grpChg chg="del">
          <ac:chgData name="Erkan ŞİRİN" userId="7f10ce1d6aaf8c5d" providerId="LiveId" clId="{F1D03703-B123-4173-AC7C-C0A94234FDAB}" dt="2019-04-27T04:27:54.684" v="4" actId="478"/>
          <ac:grpSpMkLst>
            <pc:docMk/>
            <pc:sldMk cId="411298060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7:54.684" v="4" actId="478"/>
          <ac:grpSpMkLst>
            <pc:docMk/>
            <pc:sldMk cId="411298060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7:57.936" v="5"/>
          <ac:picMkLst>
            <pc:docMk/>
            <pc:sldMk cId="4112980603" sldId="258"/>
            <ac:picMk id="16" creationId="{1A3F1E78-CD00-469C-9137-E0116ED7F4BD}"/>
          </ac:picMkLst>
        </pc:picChg>
      </pc:sldChg>
      <pc:sldChg chg="addSp delSp">
        <pc:chgData name="Erkan ŞİRİN" userId="7f10ce1d6aaf8c5d" providerId="LiveId" clId="{F1D03703-B123-4173-AC7C-C0A94234FDAB}" dt="2019-04-27T04:28:43.030" v="18"/>
        <pc:sldMkLst>
          <pc:docMk/>
          <pc:sldMk cId="795917484" sldId="259"/>
        </pc:sldMkLst>
        <pc:grpChg chg="del">
          <ac:chgData name="Erkan ŞİRİN" userId="7f10ce1d6aaf8c5d" providerId="LiveId" clId="{F1D03703-B123-4173-AC7C-C0A94234FDAB}" dt="2019-04-27T04:28:42.322" v="17" actId="478"/>
          <ac:grpSpMkLst>
            <pc:docMk/>
            <pc:sldMk cId="795917484" sldId="259"/>
            <ac:grpSpMk id="51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43.030" v="18"/>
          <ac:picMkLst>
            <pc:docMk/>
            <pc:sldMk cId="795917484" sldId="259"/>
            <ac:picMk id="101" creationId="{8ADAAC4C-D880-4908-8313-6DE23FF7F3DB}"/>
          </ac:picMkLst>
        </pc:picChg>
      </pc:sldChg>
      <pc:sldChg chg="addSp delSp">
        <pc:chgData name="Erkan ŞİRİN" userId="7f10ce1d6aaf8c5d" providerId="LiveId" clId="{F1D03703-B123-4173-AC7C-C0A94234FDAB}" dt="2019-04-27T04:28:05.623" v="8"/>
        <pc:sldMkLst>
          <pc:docMk/>
          <pc:sldMk cId="3697039210" sldId="260"/>
        </pc:sldMkLst>
        <pc:grpChg chg="del">
          <ac:chgData name="Erkan ŞİRİN" userId="7f10ce1d6aaf8c5d" providerId="LiveId" clId="{F1D03703-B123-4173-AC7C-C0A94234FDAB}" dt="2019-04-27T04:28:04.753" v="7" actId="478"/>
          <ac:grpSpMkLst>
            <pc:docMk/>
            <pc:sldMk cId="3697039210" sldId="260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04.753" v="7" actId="478"/>
          <ac:grpSpMkLst>
            <pc:docMk/>
            <pc:sldMk cId="3697039210" sldId="260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05.623" v="8"/>
          <ac:picMkLst>
            <pc:docMk/>
            <pc:sldMk cId="3697039210" sldId="260"/>
            <ac:picMk id="16" creationId="{30508EDD-D9E4-4237-B79C-424985442158}"/>
          </ac:picMkLst>
        </pc:picChg>
      </pc:sldChg>
      <pc:sldChg chg="addSp delSp">
        <pc:chgData name="Erkan ŞİRİN" userId="7f10ce1d6aaf8c5d" providerId="LiveId" clId="{F1D03703-B123-4173-AC7C-C0A94234FDAB}" dt="2019-04-27T04:28:10.567" v="10"/>
        <pc:sldMkLst>
          <pc:docMk/>
          <pc:sldMk cId="3361723860" sldId="261"/>
        </pc:sldMkLst>
        <pc:grpChg chg="del">
          <ac:chgData name="Erkan ŞİRİN" userId="7f10ce1d6aaf8c5d" providerId="LiveId" clId="{F1D03703-B123-4173-AC7C-C0A94234FDAB}" dt="2019-04-27T04:28:10.104" v="9" actId="478"/>
          <ac:grpSpMkLst>
            <pc:docMk/>
            <pc:sldMk cId="33617238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10.104" v="9" actId="478"/>
          <ac:grpSpMkLst>
            <pc:docMk/>
            <pc:sldMk cId="33617238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10.567" v="10"/>
          <ac:picMkLst>
            <pc:docMk/>
            <pc:sldMk cId="3361723860" sldId="261"/>
            <ac:picMk id="142" creationId="{3D8E8685-5745-4E5E-AB6B-08C7CE2B6D61}"/>
          </ac:picMkLst>
        </pc:picChg>
      </pc:sldChg>
      <pc:sldChg chg="addSp delSp">
        <pc:chgData name="Erkan ŞİRİN" userId="7f10ce1d6aaf8c5d" providerId="LiveId" clId="{F1D03703-B123-4173-AC7C-C0A94234FDAB}" dt="2019-04-27T04:28:16.729" v="12"/>
        <pc:sldMkLst>
          <pc:docMk/>
          <pc:sldMk cId="1697621456" sldId="262"/>
        </pc:sldMkLst>
        <pc:grpChg chg="del">
          <ac:chgData name="Erkan ŞİRİN" userId="7f10ce1d6aaf8c5d" providerId="LiveId" clId="{F1D03703-B123-4173-AC7C-C0A94234FDAB}" dt="2019-04-27T04:28:16.201" v="11" actId="478"/>
          <ac:grpSpMkLst>
            <pc:docMk/>
            <pc:sldMk cId="1697621456" sldId="262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16.201" v="11" actId="478"/>
          <ac:grpSpMkLst>
            <pc:docMk/>
            <pc:sldMk cId="1697621456" sldId="262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16.729" v="12"/>
          <ac:picMkLst>
            <pc:docMk/>
            <pc:sldMk cId="1697621456" sldId="262"/>
            <ac:picMk id="53" creationId="{A7BCFF43-B19F-48C4-8F97-20888F528F7C}"/>
          </ac:picMkLst>
        </pc:picChg>
      </pc:sldChg>
      <pc:sldChg chg="addSp delSp">
        <pc:chgData name="Erkan ŞİRİN" userId="7f10ce1d6aaf8c5d" providerId="LiveId" clId="{F1D03703-B123-4173-AC7C-C0A94234FDAB}" dt="2019-04-27T04:28:25.668" v="14"/>
        <pc:sldMkLst>
          <pc:docMk/>
          <pc:sldMk cId="2887298675" sldId="263"/>
        </pc:sldMkLst>
        <pc:grpChg chg="del">
          <ac:chgData name="Erkan ŞİRİN" userId="7f10ce1d6aaf8c5d" providerId="LiveId" clId="{F1D03703-B123-4173-AC7C-C0A94234FDAB}" dt="2019-04-27T04:28:25.094" v="13" actId="478"/>
          <ac:grpSpMkLst>
            <pc:docMk/>
            <pc:sldMk cId="2887298675" sldId="263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25.094" v="13" actId="478"/>
          <ac:grpSpMkLst>
            <pc:docMk/>
            <pc:sldMk cId="2887298675" sldId="263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25.668" v="14"/>
          <ac:picMkLst>
            <pc:docMk/>
            <pc:sldMk cId="2887298675" sldId="263"/>
            <ac:picMk id="111" creationId="{ED6E2ACF-6AEA-4D7C-B686-77D74FA95012}"/>
          </ac:picMkLst>
        </pc:picChg>
      </pc:sldChg>
      <pc:sldChg chg="addSp delSp modSp">
        <pc:chgData name="Erkan ŞİRİN" userId="7f10ce1d6aaf8c5d" providerId="LiveId" clId="{F1D03703-B123-4173-AC7C-C0A94234FDAB}" dt="2019-04-27T04:28:36.386" v="16"/>
        <pc:sldMkLst>
          <pc:docMk/>
          <pc:sldMk cId="723327229" sldId="264"/>
        </pc:sldMkLst>
        <pc:spChg chg="mod">
          <ac:chgData name="Erkan ŞİRİN" userId="7f10ce1d6aaf8c5d" providerId="LiveId" clId="{F1D03703-B123-4173-AC7C-C0A94234FDAB}" dt="2019-04-27T04:27:49.885" v="2" actId="27636"/>
          <ac:spMkLst>
            <pc:docMk/>
            <pc:sldMk cId="723327229" sldId="264"/>
            <ac:spMk id="216" creationId="{00000000-0000-0000-0000-000000000000}"/>
          </ac:spMkLst>
        </pc:spChg>
        <pc:spChg chg="mod">
          <ac:chgData name="Erkan ŞİRİN" userId="7f10ce1d6aaf8c5d" providerId="LiveId" clId="{F1D03703-B123-4173-AC7C-C0A94234FDAB}" dt="2019-04-27T04:27:49.887" v="3" actId="27636"/>
          <ac:spMkLst>
            <pc:docMk/>
            <pc:sldMk cId="723327229" sldId="264"/>
            <ac:spMk id="327" creationId="{00000000-0000-0000-0000-000000000000}"/>
          </ac:spMkLst>
        </pc:spChg>
        <pc:grpChg chg="del">
          <ac:chgData name="Erkan ŞİRİN" userId="7f10ce1d6aaf8c5d" providerId="LiveId" clId="{F1D03703-B123-4173-AC7C-C0A94234FDAB}" dt="2019-04-27T04:28:35.470" v="15" actId="478"/>
          <ac:grpSpMkLst>
            <pc:docMk/>
            <pc:sldMk cId="723327229" sldId="264"/>
            <ac:grpSpMk id="11" creationId="{00000000-0000-0000-0000-000000000000}"/>
          </ac:grpSpMkLst>
        </pc:grpChg>
        <pc:grpChg chg="del">
          <ac:chgData name="Erkan ŞİRİN" userId="7f10ce1d6aaf8c5d" providerId="LiveId" clId="{F1D03703-B123-4173-AC7C-C0A94234FDAB}" dt="2019-04-27T04:28:35.470" v="15" actId="478"/>
          <ac:grpSpMkLst>
            <pc:docMk/>
            <pc:sldMk cId="723327229" sldId="264"/>
            <ac:grpSpMk id="15" creationId="{00000000-0000-0000-0000-000000000000}"/>
          </ac:grpSpMkLst>
        </pc:grpChg>
        <pc:picChg chg="add">
          <ac:chgData name="Erkan ŞİRİN" userId="7f10ce1d6aaf8c5d" providerId="LiveId" clId="{F1D03703-B123-4173-AC7C-C0A94234FDAB}" dt="2019-04-27T04:28:36.386" v="16"/>
          <ac:picMkLst>
            <pc:docMk/>
            <pc:sldMk cId="723327229" sldId="264"/>
            <ac:picMk id="217" creationId="{1C453055-A7FA-4400-BAE4-BCBFD17A6856}"/>
          </ac:picMkLst>
        </pc:picChg>
      </pc:sldChg>
      <pc:sldChg chg="del">
        <pc:chgData name="Erkan ŞİRİN" userId="7f10ce1d6aaf8c5d" providerId="LiveId" clId="{F1D03703-B123-4173-AC7C-C0A94234FDAB}" dt="2019-04-27T04:27:59.896" v="6" actId="2696"/>
        <pc:sldMkLst>
          <pc:docMk/>
          <pc:sldMk cId="366573158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4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JPG"/><Relationship Id="rId21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1274377"/>
            <a:ext cx="6498086" cy="31527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CE6CA4D-FAC4-4118-ACEA-361DCDD5B3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/>
              <a:t>The Apache Hadoop </a:t>
            </a:r>
            <a:r>
              <a:rPr lang="tr-TR" sz="3800" dirty="0"/>
              <a:t>yazılım kütüphanesi, bir «</a:t>
            </a:r>
            <a:r>
              <a:rPr lang="tr-TR" sz="3800" dirty="0" err="1"/>
              <a:t>framework</a:t>
            </a:r>
            <a:r>
              <a:rPr lang="tr-TR" sz="3800" dirty="0"/>
              <a:t>» dür.  </a:t>
            </a:r>
          </a:p>
          <a:p>
            <a:endParaRPr lang="tr-TR" sz="3800" dirty="0"/>
          </a:p>
          <a:p>
            <a:r>
              <a:rPr lang="tr-TR" sz="3800" dirty="0"/>
              <a:t>Bu </a:t>
            </a:r>
            <a:r>
              <a:rPr lang="tr-TR" sz="3800" dirty="0" err="1"/>
              <a:t>framework</a:t>
            </a:r>
            <a:r>
              <a:rPr lang="tr-TR" sz="3800" dirty="0"/>
              <a:t>; çok büyük hacimli veri setlerinin sunucu kümeleri (</a:t>
            </a:r>
            <a:r>
              <a:rPr lang="tr-TR" sz="3800" dirty="0" err="1"/>
              <a:t>clusters</a:t>
            </a:r>
            <a:r>
              <a:rPr lang="tr-TR" sz="3800" dirty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A3F1E78-CD00-469C-9137-E0116ED7F4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0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1541" y="842652"/>
            <a:ext cx="1042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Bilgisayar kümeleri (</a:t>
            </a:r>
            <a:r>
              <a:rPr lang="tr-TR" sz="3800" dirty="0" err="1"/>
              <a:t>cluster</a:t>
            </a:r>
            <a:r>
              <a:rPr lang="tr-TR" sz="3800" dirty="0"/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Dağıtık hesaplama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Büyük hacimli veriyi işlemesi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30508EDD-D9E4-4237-B79C-424985442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  <p:pic>
        <p:nvPicPr>
          <p:cNvPr id="142" name="Resim 141">
            <a:extLst>
              <a:ext uri="{FF2B5EF4-FFF2-40B4-BE49-F238E27FC236}">
                <a16:creationId xmlns:a16="http://schemas.microsoft.com/office/drawing/2014/main" id="{3D8E8685-5745-4E5E-AB6B-08C7CE2B6D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01214" y="224673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9791" y="-141788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2754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34782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461257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384232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486304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34771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166024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44391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26182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4. Sunucudan haber yok.</a:t>
            </a:r>
          </a:p>
          <a:p>
            <a:pPr algn="ctr"/>
            <a:r>
              <a:rPr lang="tr-TR" sz="1400" dirty="0"/>
              <a:t>Ondaki portakal ve kiraz 2 ve 3’ gitsin.</a:t>
            </a:r>
            <a:endParaRPr lang="en-US" sz="1400" dirty="0"/>
          </a:p>
        </p:txBody>
      </p:sp>
      <p:pic>
        <p:nvPicPr>
          <p:cNvPr id="53" name="Resim 52">
            <a:extLst>
              <a:ext uri="{FF2B5EF4-FFF2-40B4-BE49-F238E27FC236}">
                <a16:creationId xmlns:a16="http://schemas.microsoft.com/office/drawing/2014/main" id="{A7BCFF43-B19F-48C4-8F97-20888F528F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-0.0375 -0.21482 L 0.26041 -0.4963 L 0.17291 -0.20556 L 0.2 0.01296 L 0.2 0.01296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3021 -0.13889 L 0.05417 -0.42037 L 0.18333 -0.13889 L 0.21979 -0.00185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8152" y="17724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 29"/>
          <p:cNvGrpSpPr/>
          <p:nvPr/>
        </p:nvGrpSpPr>
        <p:grpSpPr>
          <a:xfrm>
            <a:off x="662735" y="98391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223726" y="140745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220981" y="141516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223590" y="1412357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223590" y="1422269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264394" y="19393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422272" y="1573296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202384" y="284142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3991563" y="291270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9801495" y="294413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346233" y="293093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2723550" y="28024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 tane var</a:t>
            </a:r>
            <a:endParaRPr lang="en-US" sz="1400" dirty="0"/>
          </a:p>
        </p:txBody>
      </p:sp>
      <p:pic>
        <p:nvPicPr>
          <p:cNvPr id="111" name="Resim 110">
            <a:extLst>
              <a:ext uri="{FF2B5EF4-FFF2-40B4-BE49-F238E27FC236}">
                <a16:creationId xmlns:a16="http://schemas.microsoft.com/office/drawing/2014/main" id="{ED6E2ACF-6AEA-4D7C-B686-77D74FA9501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66 0.00741 L 0.12942 -0.00741 " pathEditMode="relative" ptsTypes="AAA">
                                      <p:cBhvr>
                                        <p:cTn id="1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2891 0.01458 L 0.1526 0.01597 L 0.23229 0.05856 L -0.07826 0.3412 L -0.08229 0.43518 L -0.08229 0.43542 " pathEditMode="relative" rAng="0" ptsTypes="AAAAAAA">
                                      <p:cBhvr>
                                        <p:cTn id="1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685 L 0.03385 0.00787 L 0.15338 0.01064 L 0.23502 0.05601 L 0.13112 0.34768 L 0.13268 0.43703 " pathEditMode="fixed" rAng="0" ptsTypes="AAAAAA">
                                      <p:cBhvr>
                                        <p:cTn id="19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19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5857 L 0.03321 0.01319 L 0.15522 0.01319 L 0.23282 0.05857 L 0.35483 0.3574 L 0.35483 0.44698 " pathEditMode="fixed" rAng="0" ptsTypes="AAAAAA">
                                      <p:cBhvr>
                                        <p:cTn id="2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7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09074 L 0.02799 0.00741 L 0.15247 0.0088 L 0.23073 0.05116 L 0.55963 0.36204 L 0.56289 0.4588 " pathEditMode="fixed" rAng="0" ptsTypes="AAAAAA">
                                      <p:cBhvr>
                                        <p:cTn id="23"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6" grpId="0" animBg="1"/>
      <p:bldP spid="167" grpId="0" animBg="1"/>
      <p:bldP spid="168" grpId="0" animBg="1"/>
      <p:bldP spid="32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384062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381352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381352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381419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381320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382623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382524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23309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33571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30963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23462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23363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24666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24567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pic>
        <p:nvPicPr>
          <p:cNvPr id="217" name="Resim 216">
            <a:extLst>
              <a:ext uri="{FF2B5EF4-FFF2-40B4-BE49-F238E27FC236}">
                <a16:creationId xmlns:a16="http://schemas.microsoft.com/office/drawing/2014/main" id="{1C453055-A7FA-4400-BAE4-BCBFD17A68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3341"/>
            <a:ext cx="9144000" cy="473697"/>
          </a:xfrm>
        </p:spPr>
        <p:txBody>
          <a:bodyPr>
            <a:normAutofit fontScale="90000"/>
          </a:bodyPr>
          <a:lstStyle/>
          <a:p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Projesi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707196" y="1586909"/>
            <a:ext cx="1062538" cy="43924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818721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37" name="Grup 36"/>
          <p:cNvGrpSpPr/>
          <p:nvPr/>
        </p:nvGrpSpPr>
        <p:grpSpPr>
          <a:xfrm>
            <a:off x="711933" y="857485"/>
            <a:ext cx="10423651" cy="666353"/>
            <a:chOff x="711933" y="1113962"/>
            <a:chExt cx="10423651" cy="666353"/>
          </a:xfrm>
        </p:grpSpPr>
        <p:grpSp>
          <p:nvGrpSpPr>
            <p:cNvPr id="14" name="Grup 13"/>
            <p:cNvGrpSpPr/>
            <p:nvPr/>
          </p:nvGrpSpPr>
          <p:grpSpPr>
            <a:xfrm>
              <a:off x="711933" y="1113962"/>
              <a:ext cx="10423651" cy="666353"/>
              <a:chOff x="104578" y="4400117"/>
              <a:chExt cx="11244784" cy="699782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104578" y="4400117"/>
                <a:ext cx="11244784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136459" y="4428998"/>
                <a:ext cx="4966991" cy="6367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165165" y="4528098"/>
                <a:ext cx="4956784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Yönetim ve Konfigürasyonu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Resim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1000"/>
            <a:stretch/>
          </p:blipFill>
          <p:spPr>
            <a:xfrm>
              <a:off x="9580213" y="1165920"/>
              <a:ext cx="1438275" cy="565722"/>
            </a:xfrm>
            <a:prstGeom prst="rect">
              <a:avLst/>
            </a:prstGeom>
          </p:spPr>
        </p:pic>
      </p:grpSp>
      <p:grpSp>
        <p:nvGrpSpPr>
          <p:cNvPr id="39" name="Grup 38"/>
          <p:cNvGrpSpPr/>
          <p:nvPr/>
        </p:nvGrpSpPr>
        <p:grpSpPr>
          <a:xfrm>
            <a:off x="1847140" y="3824114"/>
            <a:ext cx="2738834" cy="660962"/>
            <a:chOff x="857316" y="4427827"/>
            <a:chExt cx="10492046" cy="643194"/>
          </a:xfrm>
        </p:grpSpPr>
        <p:sp>
          <p:nvSpPr>
            <p:cNvPr id="42" name="Dikdörtgen 41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1008048" y="4454716"/>
              <a:ext cx="3690041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935074" y="4450081"/>
              <a:ext cx="3726526" cy="3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Arial" panose="020B0604020202020204" pitchFamily="34" charset="0"/>
                  <a:cs typeface="Arial" panose="020B0604020202020204" pitchFamily="34" charset="0"/>
                </a:rPr>
                <a:t>Veri Tabanı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7" y="3938954"/>
            <a:ext cx="1740107" cy="444283"/>
          </a:xfrm>
          <a:prstGeom prst="rect">
            <a:avLst/>
          </a:prstGeom>
        </p:spPr>
      </p:pic>
      <p:grpSp>
        <p:nvGrpSpPr>
          <p:cNvPr id="50" name="Grup 49"/>
          <p:cNvGrpSpPr/>
          <p:nvPr/>
        </p:nvGrpSpPr>
        <p:grpSpPr>
          <a:xfrm>
            <a:off x="1847141" y="4541904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cxnSp>
        <p:nvCxnSpPr>
          <p:cNvPr id="63" name="Düz Bağlayıcı 62"/>
          <p:cNvCxnSpPr>
            <a:stCxn id="61" idx="2"/>
            <a:endCxn id="59" idx="2"/>
          </p:cNvCxnSpPr>
          <p:nvPr/>
        </p:nvCxnSpPr>
        <p:spPr>
          <a:xfrm>
            <a:off x="9748810" y="1996978"/>
            <a:ext cx="5855" cy="1742409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 95"/>
          <p:cNvGrpSpPr/>
          <p:nvPr/>
        </p:nvGrpSpPr>
        <p:grpSpPr>
          <a:xfrm>
            <a:off x="7261516" y="1586915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625" y="2637306"/>
              <a:ext cx="745774" cy="559331"/>
            </a:xfrm>
            <a:prstGeom prst="rect">
              <a:avLst/>
            </a:prstGeom>
          </p:spPr>
        </p:pic>
      </p:grpSp>
      <p:grpSp>
        <p:nvGrpSpPr>
          <p:cNvPr id="98" name="Grup 97"/>
          <p:cNvGrpSpPr/>
          <p:nvPr/>
        </p:nvGrpSpPr>
        <p:grpSpPr>
          <a:xfrm>
            <a:off x="8385248" y="1586912"/>
            <a:ext cx="2738834" cy="2152475"/>
            <a:chOff x="8385248" y="1904412"/>
            <a:chExt cx="2738834" cy="2152475"/>
          </a:xfrm>
        </p:grpSpPr>
        <p:grpSp>
          <p:nvGrpSpPr>
            <p:cNvPr id="73" name="Grup 72"/>
            <p:cNvGrpSpPr/>
            <p:nvPr/>
          </p:nvGrpSpPr>
          <p:grpSpPr>
            <a:xfrm>
              <a:off x="8385248" y="1904412"/>
              <a:ext cx="2738834" cy="2152475"/>
              <a:chOff x="8396750" y="1924680"/>
              <a:chExt cx="2738834" cy="2152475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8396750" y="1924680"/>
                <a:ext cx="2738834" cy="2152475"/>
                <a:chOff x="857316" y="4458197"/>
                <a:chExt cx="10492046" cy="2094612"/>
              </a:xfrm>
            </p:grpSpPr>
            <p:sp>
              <p:nvSpPr>
                <p:cNvPr id="59" name="Dikdörtgen 58"/>
                <p:cNvSpPr/>
                <p:nvPr/>
              </p:nvSpPr>
              <p:spPr>
                <a:xfrm>
                  <a:off x="857316" y="4458197"/>
                  <a:ext cx="10492046" cy="209461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Dikdörtgen 59"/>
                <p:cNvSpPr/>
                <p:nvPr/>
              </p:nvSpPr>
              <p:spPr>
                <a:xfrm>
                  <a:off x="1043572" y="4499921"/>
                  <a:ext cx="10113884" cy="3742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Metin kutusu 60"/>
                <p:cNvSpPr txBox="1"/>
                <p:nvPr/>
              </p:nvSpPr>
              <p:spPr>
                <a:xfrm>
                  <a:off x="3435470" y="4497836"/>
                  <a:ext cx="5290878" cy="35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Veri Analizi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up 70"/>
              <p:cNvGrpSpPr/>
              <p:nvPr/>
            </p:nvGrpSpPr>
            <p:grpSpPr>
              <a:xfrm>
                <a:off x="9738372" y="2382057"/>
                <a:ext cx="1347117" cy="1662137"/>
                <a:chOff x="9738372" y="2382057"/>
                <a:chExt cx="1347117" cy="1662137"/>
              </a:xfrm>
            </p:grpSpPr>
            <p:pic>
              <p:nvPicPr>
                <p:cNvPr id="64" name="Resim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9681" y="3492719"/>
                  <a:ext cx="1036773" cy="551475"/>
                </a:xfrm>
                <a:prstGeom prst="rect">
                  <a:avLst/>
                </a:prstGeom>
              </p:spPr>
            </p:pic>
            <p:sp>
              <p:nvSpPr>
                <p:cNvPr id="65" name="Dikdörtgen 64"/>
                <p:cNvSpPr/>
                <p:nvPr/>
              </p:nvSpPr>
              <p:spPr>
                <a:xfrm>
                  <a:off x="9810026" y="2382057"/>
                  <a:ext cx="1275463" cy="6303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Metin kutusu 65"/>
                <p:cNvSpPr txBox="1"/>
                <p:nvPr/>
              </p:nvSpPr>
              <p:spPr>
                <a:xfrm>
                  <a:off x="9738372" y="2439596"/>
                  <a:ext cx="13255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 (Batch) Analiz 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up 69"/>
              <p:cNvGrpSpPr/>
              <p:nvPr/>
            </p:nvGrpSpPr>
            <p:grpSpPr>
              <a:xfrm>
                <a:off x="8445370" y="2366098"/>
                <a:ext cx="1308230" cy="1679921"/>
                <a:chOff x="8445370" y="2366098"/>
                <a:chExt cx="1308230" cy="1679921"/>
              </a:xfrm>
            </p:grpSpPr>
            <p:pic>
              <p:nvPicPr>
                <p:cNvPr id="67" name="Resim 6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370" y="3635594"/>
                  <a:ext cx="1308230" cy="410425"/>
                </a:xfrm>
                <a:prstGeom prst="rect">
                  <a:avLst/>
                </a:prstGeom>
              </p:spPr>
            </p:pic>
            <p:sp>
              <p:nvSpPr>
                <p:cNvPr id="68" name="Dikdörtgen 67"/>
                <p:cNvSpPr/>
                <p:nvPr/>
              </p:nvSpPr>
              <p:spPr>
                <a:xfrm>
                  <a:off x="8445370" y="2388230"/>
                  <a:ext cx="1271083" cy="6241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Metin kutusu 68"/>
                <p:cNvSpPr txBox="1"/>
                <p:nvPr/>
              </p:nvSpPr>
              <p:spPr>
                <a:xfrm>
                  <a:off x="8546109" y="2366098"/>
                  <a:ext cx="1130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Akan Veri (Streaming) Analizi 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9867475" y="3019425"/>
              <a:ext cx="1038427" cy="438125"/>
            </a:xfrm>
            <a:prstGeom prst="rect">
              <a:avLst/>
            </a:prstGeom>
          </p:spPr>
        </p:pic>
        <p:cxnSp>
          <p:nvCxnSpPr>
            <p:cNvPr id="88" name="Düz Bağlayıcı 87"/>
            <p:cNvCxnSpPr>
              <a:stCxn id="61" idx="2"/>
              <a:endCxn id="59" idx="2"/>
            </p:cNvCxnSpPr>
            <p:nvPr/>
          </p:nvCxnSpPr>
          <p:spPr>
            <a:xfrm>
              <a:off x="9748810" y="2314478"/>
              <a:ext cx="5855" cy="1742409"/>
            </a:xfrm>
            <a:prstGeom prst="line">
              <a:avLst/>
            </a:prstGeom>
            <a:ln w="190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8784412" y="2998639"/>
              <a:ext cx="559613" cy="628200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2758011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102" name="Grup 101"/>
          <p:cNvGrpSpPr/>
          <p:nvPr/>
        </p:nvGrpSpPr>
        <p:grpSpPr>
          <a:xfrm>
            <a:off x="1847140" y="5312985"/>
            <a:ext cx="9288444" cy="666353"/>
            <a:chOff x="1329212" y="4400117"/>
            <a:chExt cx="10020150" cy="699782"/>
          </a:xfrm>
        </p:grpSpPr>
        <p:sp>
          <p:nvSpPr>
            <p:cNvPr id="104" name="Dikdörtgen 103"/>
            <p:cNvSpPr/>
            <p:nvPr/>
          </p:nvSpPr>
          <p:spPr>
            <a:xfrm>
              <a:off x="1329212" y="4400117"/>
              <a:ext cx="10020150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kdörtgen 104"/>
            <p:cNvSpPr/>
            <p:nvPr/>
          </p:nvSpPr>
          <p:spPr>
            <a:xfrm>
              <a:off x="1371660" y="4428183"/>
              <a:ext cx="4525705" cy="637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etin kutusu 105"/>
            <p:cNvSpPr txBox="1"/>
            <p:nvPr/>
          </p:nvSpPr>
          <p:spPr>
            <a:xfrm>
              <a:off x="1638678" y="4480528"/>
              <a:ext cx="3413057" cy="48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latin typeface="Arial" panose="020B0604020202020204" pitchFamily="34" charset="0"/>
                  <a:cs typeface="Arial" panose="020B0604020202020204" pitchFamily="34" charset="0"/>
                </a:rPr>
                <a:t>Veri Aktarımı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Resim 10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2456"/>
          <a:stretch/>
        </p:blipFill>
        <p:spPr>
          <a:xfrm>
            <a:off x="10205206" y="5368477"/>
            <a:ext cx="700696" cy="540772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99" y="5389555"/>
            <a:ext cx="1963714" cy="519694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8" y="5331624"/>
            <a:ext cx="948043" cy="583411"/>
          </a:xfrm>
          <a:prstGeom prst="rect">
            <a:avLst/>
          </a:prstGeom>
        </p:spPr>
      </p:pic>
      <p:grpSp>
        <p:nvGrpSpPr>
          <p:cNvPr id="127" name="Grup 126"/>
          <p:cNvGrpSpPr/>
          <p:nvPr/>
        </p:nvGrpSpPr>
        <p:grpSpPr>
          <a:xfrm>
            <a:off x="4689619" y="1586911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2758010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130" name="Grup 129"/>
          <p:cNvGrpSpPr/>
          <p:nvPr/>
        </p:nvGrpSpPr>
        <p:grpSpPr>
          <a:xfrm>
            <a:off x="1804736" y="1564684"/>
            <a:ext cx="2781243" cy="1167381"/>
            <a:chOff x="1804736" y="1564684"/>
            <a:chExt cx="2781243" cy="1167381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750159"/>
              <a:ext cx="1094228" cy="2781243"/>
              <a:chOff x="-55998" y="2278773"/>
              <a:chExt cx="5333707" cy="2920769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1737841" y="1154896"/>
                <a:ext cx="1352791" cy="36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Betik Programlama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Resim 1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73" y="1564684"/>
              <a:ext cx="978779" cy="1167381"/>
            </a:xfrm>
            <a:prstGeom prst="rect">
              <a:avLst/>
            </a:prstGeom>
          </p:spPr>
        </p:pic>
      </p:grpSp>
      <p:pic>
        <p:nvPicPr>
          <p:cNvPr id="101" name="Resim 100">
            <a:extLst>
              <a:ext uri="{FF2B5EF4-FFF2-40B4-BE49-F238E27FC236}">
                <a16:creationId xmlns:a16="http://schemas.microsoft.com/office/drawing/2014/main" id="{8ADAAC4C-D880-4908-8313-6DE23FF7F3D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281</Words>
  <Application>Microsoft Office PowerPoint</Application>
  <PresentationFormat>Geniş ekran</PresentationFormat>
  <Paragraphs>74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Apache Hadoop Projesi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32</cp:revision>
  <dcterms:created xsi:type="dcterms:W3CDTF">2018-03-04T09:30:49Z</dcterms:created>
  <dcterms:modified xsi:type="dcterms:W3CDTF">2019-10-15T07:23:47Z</dcterms:modified>
</cp:coreProperties>
</file>