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8170e704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8170e704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8170e70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8170e70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8170e704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8170e704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8170e704b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8170e704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a5ba358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a5ba358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8170e704b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8170e704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youtube.com/playlist?list=PL-osiE80TeTskrapNbzXhwoFUiLCjGgY7" TargetMode="External"/><Relationship Id="rId4" Type="http://schemas.openxmlformats.org/officeDocument/2006/relationships/hyperlink" Target="https://bedford-computing.co.uk/learning/wp-content/uploads/2015/10/Python-for-Data-Analysis.pdf" TargetMode="External"/><Relationship Id="rId5" Type="http://schemas.openxmlformats.org/officeDocument/2006/relationships/hyperlink" Target="https://bedford-computing.co.uk/learning/wp-content/uploads/2015/10/Python-for-Data-Analysi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8273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FF9900"/>
                </a:solidFill>
              </a:rPr>
              <a:t>Beginner Python Academy</a:t>
            </a:r>
            <a:endParaRPr b="1" sz="4400">
              <a:solidFill>
                <a:srgbClr val="FF9900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70423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9900"/>
                </a:solidFill>
              </a:rPr>
              <a:t>Dr.Erdi Kara, Spelman College, Mathematics</a:t>
            </a:r>
            <a:endParaRPr b="1" sz="19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525"/>
            <a:ext cx="4883576" cy="409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4725" y="118175"/>
            <a:ext cx="4042174" cy="382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412400"/>
            <a:ext cx="7505700" cy="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FF9900"/>
                </a:solidFill>
              </a:rPr>
              <a:t>Workshop Outline</a:t>
            </a:r>
            <a:endParaRPr b="1" sz="3700">
              <a:solidFill>
                <a:srgbClr val="FF9900"/>
              </a:solidFill>
            </a:endParaRPr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771900" y="1109225"/>
            <a:ext cx="7505700" cy="3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036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390"/>
              <a:buAutoNum type="arabicPeriod"/>
            </a:pPr>
            <a:r>
              <a:rPr lang="en" sz="2390"/>
              <a:t>Python Basics</a:t>
            </a:r>
            <a:br>
              <a:rPr lang="en" sz="2390"/>
            </a:br>
            <a:endParaRPr sz="2390"/>
          </a:p>
          <a:p>
            <a:pPr indent="-38036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390"/>
              <a:buAutoNum type="arabicPeriod"/>
            </a:pPr>
            <a:r>
              <a:rPr lang="en" sz="2390"/>
              <a:t>Essential Python Modules for Data Science</a:t>
            </a:r>
            <a:endParaRPr sz="2390"/>
          </a:p>
          <a:p>
            <a:pPr indent="-38036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390"/>
              <a:buAutoNum type="alphaLcPeriod"/>
            </a:pPr>
            <a:r>
              <a:rPr lang="en" sz="2390"/>
              <a:t>Numpy: arrays</a:t>
            </a:r>
            <a:endParaRPr sz="2390"/>
          </a:p>
          <a:p>
            <a:pPr indent="-38036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390"/>
              <a:buAutoNum type="alphaLcPeriod"/>
            </a:pPr>
            <a:r>
              <a:rPr lang="en" sz="2390"/>
              <a:t>Matplotlib: </a:t>
            </a:r>
            <a:r>
              <a:rPr lang="en" sz="2390"/>
              <a:t>visualization</a:t>
            </a:r>
            <a:r>
              <a:rPr lang="en" sz="2390"/>
              <a:t> </a:t>
            </a:r>
            <a:endParaRPr sz="2390"/>
          </a:p>
          <a:p>
            <a:pPr indent="-38036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390"/>
              <a:buAutoNum type="alphaLcPeriod"/>
            </a:pPr>
            <a:r>
              <a:rPr lang="en" sz="2390"/>
              <a:t>Pandas: data analysis</a:t>
            </a:r>
            <a:br>
              <a:rPr lang="en" sz="2390"/>
            </a:br>
            <a:endParaRPr sz="2390"/>
          </a:p>
          <a:p>
            <a:pPr indent="-38036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390"/>
              <a:buAutoNum type="arabicPeriod"/>
            </a:pPr>
            <a:r>
              <a:rPr lang="en" sz="2390"/>
              <a:t>Introduction to Machine Learning with Python</a:t>
            </a:r>
            <a:endParaRPr sz="239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349350"/>
            <a:ext cx="75057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General Overview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779750" y="990375"/>
            <a:ext cx="7505700" cy="32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78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50"/>
              <a:buChar char="●"/>
            </a:pPr>
            <a:r>
              <a:rPr lang="en" sz="2350"/>
              <a:t>Assuming no prior </a:t>
            </a:r>
            <a:r>
              <a:rPr lang="en" sz="2350"/>
              <a:t>knowledge.</a:t>
            </a:r>
            <a:endParaRPr sz="2350"/>
          </a:p>
          <a:p>
            <a:pPr indent="-3778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50"/>
              <a:buChar char="●"/>
            </a:pPr>
            <a:r>
              <a:rPr lang="en" sz="2350"/>
              <a:t>Data science oriented context.</a:t>
            </a:r>
            <a:endParaRPr sz="2350"/>
          </a:p>
          <a:p>
            <a:pPr indent="-3778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50"/>
              <a:buChar char="●"/>
            </a:pPr>
            <a:r>
              <a:rPr lang="en" sz="2350"/>
              <a:t>Don’t get stuck in tutorial purgatory…</a:t>
            </a:r>
            <a:endParaRPr sz="2350"/>
          </a:p>
          <a:p>
            <a:pPr indent="-3778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50"/>
              <a:buChar char="●"/>
            </a:pPr>
            <a:r>
              <a:rPr lang="en" sz="2350"/>
              <a:t>50 mins lecture + 10 mins break</a:t>
            </a:r>
            <a:endParaRPr sz="2350"/>
          </a:p>
          <a:p>
            <a:pPr indent="-3778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50"/>
              <a:buChar char="●"/>
            </a:pPr>
            <a:r>
              <a:rPr lang="en" sz="2350"/>
              <a:t>Three small size capstone projects</a:t>
            </a:r>
            <a:endParaRPr sz="23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302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Day-1: Python Basics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021875"/>
            <a:ext cx="7505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AutoNum type="arabicParenR"/>
            </a:pPr>
            <a:r>
              <a:rPr lang="en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Interacting with Python</a:t>
            </a: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AutoNum type="alphaLcParenR"/>
            </a:pPr>
            <a:r>
              <a:rPr lang="en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Python shell/editor</a:t>
            </a: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AutoNum type="alphaLcParenR"/>
            </a:pPr>
            <a:r>
              <a:rPr lang="en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 from a file</a:t>
            </a: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AutoNum type="alphaLcParenR"/>
            </a:pPr>
            <a:r>
              <a:rPr b="1" lang="en" sz="23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Jupyter notebook</a:t>
            </a:r>
            <a:r>
              <a:rPr lang="en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	 	 	</a:t>
            </a:r>
            <a:endParaRPr i="1"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AutoNum type="arabicParenR"/>
            </a:pPr>
            <a:r>
              <a:rPr lang="en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Fundamental</a:t>
            </a:r>
            <a:r>
              <a:rPr lang="en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Structures</a:t>
            </a: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AutoNum type="arabicParenR"/>
            </a:pPr>
            <a:r>
              <a:rPr lang="en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Flows, Functions</a:t>
            </a: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AutoNum type="arabicParenR"/>
            </a:pPr>
            <a:r>
              <a:rPr lang="en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modules</a:t>
            </a: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442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F9900"/>
                </a:solidFill>
              </a:rPr>
              <a:t>Getting Started…</a:t>
            </a:r>
            <a:endParaRPr b="1" sz="3300">
              <a:solidFill>
                <a:srgbClr val="FF9900"/>
              </a:solidFill>
            </a:endParaRPr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329550"/>
            <a:ext cx="75057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Play with Apporto Platform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Create a folder named </a:t>
            </a:r>
            <a:r>
              <a:rPr i="1" lang="en" sz="2100"/>
              <a:t>“PythonWorkshop22</a:t>
            </a:r>
            <a:r>
              <a:rPr lang="en" sz="2100"/>
              <a:t>” in U-drive and four sub-folders </a:t>
            </a:r>
            <a:r>
              <a:rPr i="1" lang="en" sz="2100"/>
              <a:t>“datafiles”, “resources”, “assignment”, “figures”</a:t>
            </a:r>
            <a:endParaRPr i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All codes will be </a:t>
            </a:r>
            <a:r>
              <a:rPr lang="en" sz="2100"/>
              <a:t>available</a:t>
            </a:r>
            <a:r>
              <a:rPr lang="en" sz="2100"/>
              <a:t> in </a:t>
            </a:r>
            <a:br>
              <a:rPr lang="en" sz="2100"/>
            </a:br>
            <a:r>
              <a:rPr i="1" lang="en" sz="2100"/>
              <a:t>“AUC Shared Folder”--&gt; “Python_Workshop_2022”</a:t>
            </a:r>
            <a:endParaRPr i="1"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526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FF9900"/>
                </a:solidFill>
              </a:rPr>
              <a:t>Useful Resources</a:t>
            </a:r>
            <a:endParaRPr b="1" sz="3700">
              <a:solidFill>
                <a:srgbClr val="FF9900"/>
              </a:solidFill>
            </a:endParaRPr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Youtube: </a:t>
            </a:r>
            <a:r>
              <a:rPr lang="en" sz="2300" u="sng">
                <a:solidFill>
                  <a:schemeClr val="hlink"/>
                </a:solidFill>
                <a:hlinkClick r:id="rId3"/>
              </a:rPr>
              <a:t>Python Tutorials for Beginners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Book: </a:t>
            </a:r>
            <a:r>
              <a:rPr lang="en" sz="2300" u="sng">
                <a:solidFill>
                  <a:schemeClr val="hlink"/>
                </a:solidFill>
                <a:hlinkClick r:id="rId4"/>
              </a:rPr>
              <a:t>Python</a:t>
            </a:r>
            <a:r>
              <a:rPr lang="en" sz="2300" u="sng">
                <a:solidFill>
                  <a:schemeClr val="hlink"/>
                </a:solidFill>
                <a:hlinkClick r:id="rId5"/>
              </a:rPr>
              <a:t> for Data Analysis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Online Courses: lots of them…</a:t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