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a17219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a17219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a17219f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a17219f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encentARC/GFPGAN/blob/master/README.md" TargetMode="External"/><Relationship Id="rId4" Type="http://schemas.openxmlformats.org/officeDocument/2006/relationships/hyperlink" Target="https://github.com/jantic/DeOldify" TargetMode="External"/><Relationship Id="rId5" Type="http://schemas.openxmlformats.org/officeDocument/2006/relationships/hyperlink" Target="https://github.com/jantic/DeOldif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xBX2VlDgd4I" TargetMode="External"/><Relationship Id="rId4" Type="http://schemas.openxmlformats.org/officeDocument/2006/relationships/hyperlink" Target="https://youtu.be/8L11aMN5KY8" TargetMode="External"/><Relationship Id="rId5" Type="http://schemas.openxmlformats.org/officeDocument/2006/relationships/hyperlink" Target="https://youtu.be/bD2t5K1DG74" TargetMode="External"/><Relationship Id="rId6" Type="http://schemas.openxmlformats.org/officeDocument/2006/relationships/hyperlink" Target="https://youtu.be/67hqsP7fhv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388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Image/Video Restoration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657900"/>
            <a:ext cx="85206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Goal of this project is to use deep learning to restore images and videos using Generative </a:t>
            </a:r>
            <a:r>
              <a:rPr lang="en">
                <a:solidFill>
                  <a:schemeClr val="dk1"/>
                </a:solidFill>
              </a:rPr>
              <a:t>Adversarial</a:t>
            </a:r>
            <a:r>
              <a:rPr lang="en">
                <a:solidFill>
                  <a:schemeClr val="dk1"/>
                </a:solidFill>
              </a:rPr>
              <a:t> Networks(GAN).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There are two possible projects;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Colorize and upscale old videos.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Portrait video synthesis which refers to creating high-quality and realistic video content from still images. We can </a:t>
            </a:r>
            <a:r>
              <a:rPr lang="en">
                <a:solidFill>
                  <a:schemeClr val="dk1"/>
                </a:solidFill>
              </a:rPr>
              <a:t>attempt</a:t>
            </a:r>
            <a:r>
              <a:rPr lang="en">
                <a:solidFill>
                  <a:schemeClr val="dk1"/>
                </a:solidFill>
              </a:rPr>
              <a:t> to create our own Avatar for example.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will possibly be using three repositories. First two is to uspscale the images/videos and the last one is to colorize images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GFPGAN: Generative Face Prioritization GAN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DeOldify</a:t>
            </a:r>
            <a:br>
              <a:rPr lang="en" u="sng">
                <a:solidFill>
                  <a:schemeClr val="hlink"/>
                </a:solidFill>
                <a:hlinkClick r:id="rId5"/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Your job is to have a look at this repositories and read about them to see what can be </a:t>
            </a:r>
            <a:r>
              <a:rPr lang="en">
                <a:solidFill>
                  <a:schemeClr val="dk1"/>
                </a:solidFill>
              </a:rPr>
              <a:t>achieved</a:t>
            </a:r>
            <a:r>
              <a:rPr lang="en">
                <a:solidFill>
                  <a:schemeClr val="dk1"/>
                </a:solidFill>
              </a:rPr>
              <a:t> with them.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70950" y="10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</a:t>
            </a:r>
            <a:r>
              <a:rPr lang="en"/>
              <a:t> to Learn: Watch the </a:t>
            </a:r>
            <a:r>
              <a:rPr lang="en"/>
              <a:t>following</a:t>
            </a:r>
            <a:r>
              <a:rPr lang="en"/>
              <a:t> tutorials for GANs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What are Generative Adversarial Networks (GAN)?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 Friendly Introduction to Generative Adversarial Networks (GANs)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AI Face Enhancement made EASY: GFPGAN Tutorial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Upscale your Images using DEEP SUPER RESOLUTION with ESRGAN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