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a0bbd5f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2a0bbd5f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a0bbd5f6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a0bbd5f6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a0bbd5f6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a0bbd5f6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a0bbd5f6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a0bbd5f6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kaggle.com/datasets/mateuszbuda/lgg-mri-segmentation?datasetId=181273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youtu.be/ryUCJHk2ckU" TargetMode="External"/><Relationship Id="rId4" Type="http://schemas.openxmlformats.org/officeDocument/2006/relationships/hyperlink" Target="https://youtu.be/azM57JuQpQI" TargetMode="External"/><Relationship Id="rId5" Type="http://schemas.openxmlformats.org/officeDocument/2006/relationships/hyperlink" Target="https://youtu.be/-n09PgqhveI" TargetMode="External"/><Relationship Id="rId6" Type="http://schemas.openxmlformats.org/officeDocument/2006/relationships/hyperlink" Target="https://youtu.be/3phIu9y7ZNM" TargetMode="External"/><Relationship Id="rId7" Type="http://schemas.openxmlformats.org/officeDocument/2006/relationships/hyperlink" Target="https://youtube.com/playlist?list=PLHYn9gDxQOpiRj0EW7KTKHv5fXdTT4dwx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datasets/mateuszbuda/lgg-mri-segmentation/code?datasetId=181273&amp;searchQuery=pytorch" TargetMode="External"/><Relationship Id="rId4" Type="http://schemas.openxmlformats.org/officeDocument/2006/relationships/hyperlink" Target="https://github.com/ultralytics/yolov5" TargetMode="External"/><Relationship Id="rId5" Type="http://schemas.openxmlformats.org/officeDocument/2006/relationships/hyperlink" Target="https://monai.io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08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Project: Brain Tumor Segmentation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lang="en">
                <a:solidFill>
                  <a:srgbClr val="000000"/>
                </a:solidFill>
              </a:rPr>
              <a:t>You will be working on </a:t>
            </a:r>
            <a:r>
              <a:rPr lang="en">
                <a:solidFill>
                  <a:srgbClr val="000000"/>
                </a:solidFill>
              </a:rPr>
              <a:t>LGG Segmentation Dataset </a:t>
            </a:r>
            <a:r>
              <a:rPr lang="en" u="sng">
                <a:solidFill>
                  <a:srgbClr val="000000"/>
                </a:solidFill>
                <a:highlight>
                  <a:srgbClr val="00FF00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r>
              <a:rPr lang="en">
                <a:solidFill>
                  <a:srgbClr val="000000"/>
                </a:solidFill>
              </a:rPr>
              <a:t>.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lang="en">
                <a:solidFill>
                  <a:srgbClr val="000000"/>
                </a:solidFill>
              </a:rPr>
              <a:t> This is a medical imaging dataset that consists of MRI scans of low-grade gliomas (LGGs), which are a type of brain tumor.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➢"/>
            </a:pPr>
            <a:r>
              <a:rPr b="1" i="1" lang="en">
                <a:solidFill>
                  <a:srgbClr val="FF9900"/>
                </a:solidFill>
              </a:rPr>
              <a:t>The task in this dataset is to segment the tumor regions in the MRI scans</a:t>
            </a:r>
            <a:endParaRPr i="1">
              <a:solidFill>
                <a:srgbClr val="FF99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lang="en">
                <a:solidFill>
                  <a:srgbClr val="000000"/>
                </a:solidFill>
              </a:rPr>
              <a:t>The LGG Segmentation Dataset includes 110 MRI scans of LGGs, each of which is provided with a ground-truth segmentation mask that delineates the tumor region.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189225" y="3359900"/>
            <a:ext cx="8174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The image on the left is the original MRI. The white pixels in the center image marks the tumor location.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Our task is to predict the center image by </a:t>
            </a:r>
            <a:r>
              <a:rPr lang="en"/>
              <a:t>training</a:t>
            </a:r>
            <a:r>
              <a:rPr lang="en"/>
              <a:t> the model on ground truth image-mask pair. For example, the model prediction may look like the right image. 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75" y="112925"/>
            <a:ext cx="8839201" cy="296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38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Learn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>
                <a:solidFill>
                  <a:schemeClr val="dk1"/>
                </a:solidFill>
              </a:rPr>
              <a:t>To better understand the task, first carefully watch the following tutorials. You will learn concepts like semantic segmentation, U-net, etc.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AI Applications in Medical Imaging- Segmentation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Image Segmentation using U-Net (What is U-net?)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PyTorch tutorial - Overview of Semantic Segmentation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6"/>
              </a:rPr>
              <a:t>Image Segmentation with Pytorch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>
                <a:solidFill>
                  <a:schemeClr val="dk1"/>
                </a:solidFill>
              </a:rPr>
              <a:t>You can also check out </a:t>
            </a:r>
            <a:r>
              <a:rPr lang="en">
                <a:solidFill>
                  <a:schemeClr val="dk1"/>
                </a:solidFill>
              </a:rPr>
              <a:t>the</a:t>
            </a:r>
            <a:r>
              <a:rPr lang="en">
                <a:solidFill>
                  <a:schemeClr val="dk1"/>
                </a:solidFill>
              </a:rPr>
              <a:t> following playlist. It is Tensorflow not Pytorch but the task is exactly the same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7"/>
              </a:rPr>
              <a:t>Medical Image Segmentation Tutorials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>
                <a:solidFill>
                  <a:schemeClr val="dk1"/>
                </a:solidFill>
              </a:rPr>
              <a:t>Make sure you learned the following concepts;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Dice loss, Jaccard loss, intersection over accuracy(IOU), </a:t>
            </a:r>
            <a:r>
              <a:rPr lang="en">
                <a:solidFill>
                  <a:schemeClr val="dk1"/>
                </a:solidFill>
              </a:rPr>
              <a:t>augmentation</a:t>
            </a:r>
            <a:r>
              <a:rPr lang="en">
                <a:solidFill>
                  <a:schemeClr val="dk1"/>
                </a:solidFill>
              </a:rPr>
              <a:t> methods for image segmentation, semantic segmentation, and u-net.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61075" y="217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Search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>
                <a:solidFill>
                  <a:schemeClr val="dk1"/>
                </a:solidFill>
              </a:rPr>
              <a:t>Since we are not </a:t>
            </a:r>
            <a:r>
              <a:rPr lang="en">
                <a:solidFill>
                  <a:schemeClr val="dk1"/>
                </a:solidFill>
              </a:rPr>
              <a:t>the</a:t>
            </a:r>
            <a:r>
              <a:rPr lang="en">
                <a:solidFill>
                  <a:schemeClr val="dk1"/>
                </a:solidFill>
              </a:rPr>
              <a:t> first people working on this data, check if there are notebooks we can grab and modify in Kaggle. Click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"/>
              <a:t>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lang="en">
                <a:solidFill>
                  <a:srgbClr val="000000"/>
                </a:solidFill>
              </a:rPr>
              <a:t>Once we have a full </a:t>
            </a:r>
            <a:r>
              <a:rPr lang="en">
                <a:solidFill>
                  <a:srgbClr val="000000"/>
                </a:solidFill>
              </a:rPr>
              <a:t>working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pipeline</a:t>
            </a:r>
            <a:r>
              <a:rPr lang="en">
                <a:solidFill>
                  <a:srgbClr val="000000"/>
                </a:solidFill>
              </a:rPr>
              <a:t>, we should change the data directory and apply the very same code to different datasets. Find similar segmentation dataset in medical imaging domain.</a:t>
            </a: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>
                <a:solidFill>
                  <a:schemeClr val="dk1"/>
                </a:solidFill>
              </a:rPr>
              <a:t>Check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YOLO</a:t>
            </a:r>
            <a:r>
              <a:rPr lang="en"/>
              <a:t> and </a:t>
            </a:r>
            <a:r>
              <a:rPr lang="en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MONAI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libraries to see if we can carry out segmentation tasks with them quickly.</a:t>
            </a:r>
            <a:br>
              <a:rPr lang="en">
                <a:solidFill>
                  <a:schemeClr val="dk1"/>
                </a:solidFill>
              </a:rPr>
            </a:b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