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BECC2-0224-4D07-BBC8-6CD7C05EB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0391" y="2729125"/>
            <a:ext cx="7731216" cy="1105190"/>
          </a:xfrm>
        </p:spPr>
        <p:txBody>
          <a:bodyPr>
            <a:noAutofit/>
          </a:bodyPr>
          <a:lstStyle/>
          <a:p>
            <a:pPr algn="ctr"/>
            <a:r>
              <a:rPr lang="en-US" sz="8000" cap="none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Heart of Math</a:t>
            </a:r>
            <a:endParaRPr lang="ru-RU" sz="8000" cap="none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1C49FB-DFF7-424B-BC3B-A12FABB52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5649779"/>
            <a:ext cx="8791575" cy="506323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Made by : Zholdubai uulu </a:t>
            </a:r>
            <a:r>
              <a:rPr lang="en-US" sz="3200" dirty="0" err="1"/>
              <a:t>bekzhol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93596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E072F9-ECCE-411F-9E52-CFBE5A8EA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811" y="0"/>
            <a:ext cx="6746378" cy="687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4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9A4EEB-213C-4FEE-B043-E1B14D373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371" y="0"/>
            <a:ext cx="6759257" cy="687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0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68C74E7-93FD-4E0F-BE69-BA6C6455D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428" y="-5851"/>
            <a:ext cx="6751143" cy="686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53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70C1A7-7D4A-4F9A-91FD-E20C37BD4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675" y="0"/>
            <a:ext cx="6756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29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0276266-98FE-406A-8DE0-F1924E59A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531" y="0"/>
            <a:ext cx="6880937" cy="685800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22A0E8D-C27B-4E2B-A89B-8FDAE711FBBF}"/>
              </a:ext>
            </a:extLst>
          </p:cNvPr>
          <p:cNvSpPr/>
          <p:nvPr/>
        </p:nvSpPr>
        <p:spPr>
          <a:xfrm>
            <a:off x="900306" y="726411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913060824"/>
      </p:ext>
    </p:extLst>
  </p:cSld>
  <p:clrMapOvr>
    <a:masterClrMapping/>
  </p:clrMapOvr>
  <p:transition advTm="1384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63D01BA-91F2-45BA-97B1-2EF009003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531" y="0"/>
            <a:ext cx="6880937" cy="685800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40E6B9C-F0A4-448F-9125-E54B741B72B6}"/>
              </a:ext>
            </a:extLst>
          </p:cNvPr>
          <p:cNvSpPr/>
          <p:nvPr/>
        </p:nvSpPr>
        <p:spPr>
          <a:xfrm>
            <a:off x="900306" y="726411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021773264"/>
      </p:ext>
    </p:extLst>
  </p:cSld>
  <p:clrMapOvr>
    <a:masterClrMapping/>
  </p:clrMapOvr>
  <p:transition advTm="2135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DE5E920-EB26-464C-B7E5-84A537938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531" y="0"/>
            <a:ext cx="6880937" cy="685800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45049D9-342A-4948-960C-DC0CD2F10739}"/>
              </a:ext>
            </a:extLst>
          </p:cNvPr>
          <p:cNvSpPr/>
          <p:nvPr/>
        </p:nvSpPr>
        <p:spPr>
          <a:xfrm>
            <a:off x="900306" y="726411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197749993"/>
      </p:ext>
    </p:extLst>
  </p:cSld>
  <p:clrMapOvr>
    <a:masterClrMapping/>
  </p:clrMapOvr>
  <p:transition advTm="1966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DEAFB31-F503-4587-A54E-499C1357A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532" y="0"/>
            <a:ext cx="6880936" cy="685800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ED45FE-8079-449F-852C-CCF2E0EB635E}"/>
              </a:ext>
            </a:extLst>
          </p:cNvPr>
          <p:cNvSpPr/>
          <p:nvPr/>
        </p:nvSpPr>
        <p:spPr>
          <a:xfrm>
            <a:off x="900306" y="726411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715165907"/>
      </p:ext>
    </p:extLst>
  </p:cSld>
  <p:clrMapOvr>
    <a:masterClrMapping/>
  </p:clrMapOvr>
  <p:transition advTm="1804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0AD3C63-A467-43BC-8C81-09633060B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77" y="-5491"/>
            <a:ext cx="6886446" cy="6863491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27E35CF-9FA3-4F41-BABF-27D3720318D6}"/>
              </a:ext>
            </a:extLst>
          </p:cNvPr>
          <p:cNvSpPr/>
          <p:nvPr/>
        </p:nvSpPr>
        <p:spPr>
          <a:xfrm>
            <a:off x="900306" y="726411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10289285"/>
      </p:ext>
    </p:extLst>
  </p:cSld>
  <p:clrMapOvr>
    <a:masterClrMapping/>
  </p:clrMapOvr>
  <p:transition advTm="1463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490D147-D972-4290-8F49-64985714C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092" y="0"/>
            <a:ext cx="6885816" cy="6862863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2B1E4AD-1D63-4F6A-9370-28D276799049}"/>
              </a:ext>
            </a:extLst>
          </p:cNvPr>
          <p:cNvSpPr/>
          <p:nvPr/>
        </p:nvSpPr>
        <p:spPr>
          <a:xfrm>
            <a:off x="900306" y="726411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236315894"/>
      </p:ext>
    </p:extLst>
  </p:cSld>
  <p:clrMapOvr>
    <a:masterClrMapping/>
  </p:clrMapOvr>
  <p:transition advTm="1937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27F506B-B079-4CEC-8922-A7536268D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457" y="3507170"/>
            <a:ext cx="3219720" cy="320898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46E4D0C-1A70-4416-A5F5-7FB43C629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824" y="141843"/>
            <a:ext cx="3219718" cy="320898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A6A2B33-ADEA-4446-BD9A-02CB1CCA9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457" y="141845"/>
            <a:ext cx="3219718" cy="320898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DEF783D-0893-4757-B839-FE833A012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823" y="3507170"/>
            <a:ext cx="3219719" cy="320898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C45E1DA-A675-491E-8BD5-3AE8D03389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6141" y="3125273"/>
            <a:ext cx="3219717" cy="3208985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F65E434-CF14-4AE5-84B6-CBD385DA4F49}"/>
              </a:ext>
            </a:extLst>
          </p:cNvPr>
          <p:cNvSpPr/>
          <p:nvPr/>
        </p:nvSpPr>
        <p:spPr>
          <a:xfrm>
            <a:off x="4967364" y="296390"/>
            <a:ext cx="221433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>
                  <a:solidFill>
                    <a:schemeClr val="tx1"/>
                  </a:solidFill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Look at the images</a:t>
            </a:r>
            <a:endParaRPr lang="ru-RU" sz="5400" b="0" cap="none" spc="0" dirty="0">
              <a:ln w="0">
                <a:solidFill>
                  <a:schemeClr val="tx1"/>
                </a:solidFill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56604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2E2565F-9BCB-46ED-BCB8-D3CD74763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498" y="-6047"/>
            <a:ext cx="6887004" cy="6864047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0137B80-0C1C-417A-A876-C3C000455174}"/>
              </a:ext>
            </a:extLst>
          </p:cNvPr>
          <p:cNvSpPr/>
          <p:nvPr/>
        </p:nvSpPr>
        <p:spPr>
          <a:xfrm>
            <a:off x="900306" y="726411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90871605"/>
      </p:ext>
    </p:extLst>
  </p:cSld>
  <p:clrMapOvr>
    <a:masterClrMapping/>
  </p:clrMapOvr>
  <p:transition spd="slow" advTm="1247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7C46022-CA1E-4E5D-B1CC-F92AD313F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532" y="0"/>
            <a:ext cx="6880936" cy="68580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089569E-0C39-4E19-BD86-0E262F9BDA9D}"/>
              </a:ext>
            </a:extLst>
          </p:cNvPr>
          <p:cNvSpPr/>
          <p:nvPr/>
        </p:nvSpPr>
        <p:spPr>
          <a:xfrm>
            <a:off x="900306" y="726411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81478519"/>
      </p:ext>
    </p:extLst>
  </p:cSld>
  <p:clrMapOvr>
    <a:masterClrMapping/>
  </p:clrMapOvr>
  <p:transition advTm="1600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F1FA8CC-FFE7-44AC-B628-A79EE0EE1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0"/>
            <a:ext cx="6886576" cy="6863621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73001AD-986E-4643-B5F4-DADE9DC45EA8}"/>
              </a:ext>
            </a:extLst>
          </p:cNvPr>
          <p:cNvSpPr/>
          <p:nvPr/>
        </p:nvSpPr>
        <p:spPr>
          <a:xfrm>
            <a:off x="724777" y="726411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633542230"/>
      </p:ext>
    </p:extLst>
  </p:cSld>
  <p:clrMapOvr>
    <a:masterClrMapping/>
  </p:clrMapOvr>
  <p:transition advTm="1325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E6C768F-A1C7-44AD-A66E-A63176685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290" y="0"/>
            <a:ext cx="6883420" cy="686047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ADE3774-120B-48F8-9BC6-3B768BC8D635}"/>
              </a:ext>
            </a:extLst>
          </p:cNvPr>
          <p:cNvSpPr/>
          <p:nvPr/>
        </p:nvSpPr>
        <p:spPr>
          <a:xfrm>
            <a:off x="724777" y="726411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23453438"/>
      </p:ext>
    </p:extLst>
  </p:cSld>
  <p:clrMapOvr>
    <a:masterClrMapping/>
  </p:clrMapOvr>
  <p:transition advTm="1777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9444A6D-7362-4246-9911-310BFAF5C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532" y="0"/>
            <a:ext cx="6880936" cy="685800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BF08ADE-3F37-4679-B39E-78E4562DD8F3}"/>
              </a:ext>
            </a:extLst>
          </p:cNvPr>
          <p:cNvSpPr/>
          <p:nvPr/>
        </p:nvSpPr>
        <p:spPr>
          <a:xfrm>
            <a:off x="724777" y="726411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91719815"/>
      </p:ext>
    </p:extLst>
  </p:cSld>
  <p:clrMapOvr>
    <a:masterClrMapping/>
  </p:clrMapOvr>
  <p:transition advTm="1316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807B170-2B4A-48C3-8F55-B1905AACF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771" y="6458"/>
            <a:ext cx="6874457" cy="6851542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A26E575-2B8E-441C-9D37-80E19CDAFD1B}"/>
              </a:ext>
            </a:extLst>
          </p:cNvPr>
          <p:cNvSpPr/>
          <p:nvPr/>
        </p:nvSpPr>
        <p:spPr>
          <a:xfrm>
            <a:off x="724777" y="726411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</a:t>
            </a:r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09811146"/>
      </p:ext>
    </p:extLst>
  </p:cSld>
  <p:clrMapOvr>
    <a:masterClrMapping/>
  </p:clrMapOvr>
  <p:transition advTm="1483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5B4F647-2C3D-4AC4-BCF6-A91F27080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218" y="90152"/>
            <a:ext cx="6895563" cy="687257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F74DDC0-1A00-4638-94CD-30D2BDD6D701}"/>
              </a:ext>
            </a:extLst>
          </p:cNvPr>
          <p:cNvSpPr/>
          <p:nvPr/>
        </p:nvSpPr>
        <p:spPr>
          <a:xfrm>
            <a:off x="724777" y="726411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</a:t>
            </a:r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48025715"/>
      </p:ext>
    </p:extLst>
  </p:cSld>
  <p:clrMapOvr>
    <a:masterClrMapping/>
  </p:clrMapOvr>
  <p:transition advTm="4570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E891258-D246-4FD8-A540-0C762317C844}"/>
              </a:ext>
            </a:extLst>
          </p:cNvPr>
          <p:cNvSpPr/>
          <p:nvPr/>
        </p:nvSpPr>
        <p:spPr>
          <a:xfrm>
            <a:off x="4099940" y="-199156"/>
            <a:ext cx="39921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My program </a:t>
            </a:r>
            <a:endParaRPr lang="ru-RU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540915-4725-4624-BB27-FAB667F6F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387" y="724174"/>
            <a:ext cx="8583223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72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65FB6-5809-48D3-B3B6-F92E5C2F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08669"/>
            <a:ext cx="9905998" cy="4739093"/>
          </a:xfrm>
        </p:spPr>
        <p:txBody>
          <a:bodyPr>
            <a:normAutofit/>
          </a:bodyPr>
          <a:lstStyle/>
          <a:p>
            <a:pPr algn="ctr"/>
            <a:r>
              <a:rPr lang="en-US" sz="8000" cap="none" dirty="0">
                <a:ln w="0"/>
                <a:solidFill>
                  <a:schemeClr val="bg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br>
              <a:rPr lang="en-US" sz="8000" cap="none" dirty="0">
                <a:ln w="0"/>
                <a:solidFill>
                  <a:schemeClr val="bg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US" sz="8000" cap="none" dirty="0">
                <a:ln w="0"/>
                <a:solidFill>
                  <a:schemeClr val="bg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for </a:t>
            </a:r>
            <a:br>
              <a:rPr lang="en-US" sz="8000" cap="none" dirty="0">
                <a:ln w="0"/>
                <a:solidFill>
                  <a:schemeClr val="bg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US" sz="8000" cap="none" dirty="0">
                <a:ln w="0"/>
                <a:solidFill>
                  <a:schemeClr val="bg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your attention</a:t>
            </a:r>
            <a:endParaRPr lang="ru-RU" sz="8000" cap="none" dirty="0">
              <a:ln w="0"/>
              <a:solidFill>
                <a:schemeClr val="bg2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962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EE5FA61-7E31-4BAE-8FFE-813C2DF9A619}"/>
              </a:ext>
            </a:extLst>
          </p:cNvPr>
          <p:cNvSpPr/>
          <p:nvPr/>
        </p:nvSpPr>
        <p:spPr>
          <a:xfrm>
            <a:off x="1317512" y="889843"/>
            <a:ext cx="9556975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</a:rPr>
              <a:t>Now to get these pictures,</a:t>
            </a:r>
          </a:p>
          <a:p>
            <a:pPr algn="ctr"/>
            <a:r>
              <a:rPr lang="en-US" sz="5400" b="1" dirty="0">
                <a:ln/>
              </a:rPr>
              <a:t>you start with a circle and </a:t>
            </a:r>
          </a:p>
          <a:p>
            <a:pPr algn="ctr"/>
            <a:r>
              <a:rPr lang="en-US" sz="5400" b="1" dirty="0">
                <a:ln/>
              </a:rPr>
              <a:t>then you pick a random number.</a:t>
            </a:r>
          </a:p>
          <a:p>
            <a:pPr algn="ctr"/>
            <a:r>
              <a:rPr lang="en-US" sz="5400" b="1" dirty="0">
                <a:ln/>
              </a:rPr>
              <a:t> And we just choose something </a:t>
            </a:r>
          </a:p>
          <a:p>
            <a:pPr algn="ctr"/>
            <a:r>
              <a:rPr lang="en-US" sz="5400" b="1" dirty="0">
                <a:ln/>
              </a:rPr>
              <a:t>nice to start with, a </a:t>
            </a:r>
          </a:p>
          <a:p>
            <a:pPr algn="ctr"/>
            <a:r>
              <a:rPr lang="en-US" sz="5400" b="1" dirty="0">
                <a:ln/>
              </a:rPr>
              <a:t>10</a:t>
            </a:r>
            <a:endParaRPr lang="ru-RU" sz="5400" b="1" cap="none" spc="0" dirty="0">
              <a:ln/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0479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F0D2233-5059-48B8-9688-128A1D9A9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429" y="0"/>
            <a:ext cx="6751142" cy="686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9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F3060B-4E97-4A32-A703-0EB12DD65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724" y="0"/>
            <a:ext cx="6752551" cy="685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04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7AAA8C-5506-4EF0-BB96-AC7D15656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869" y="0"/>
            <a:ext cx="6738262" cy="686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09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818275-64D3-4321-8A76-83D3425C7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810" y="0"/>
            <a:ext cx="6746379" cy="687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4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DE012C-0FFD-4085-A1A3-18ECFFEA9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758" y="0"/>
            <a:ext cx="6756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67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C9DDBB-F622-477C-AF53-782265D62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753" y="0"/>
            <a:ext cx="6754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83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80</TotalTime>
  <Words>62</Words>
  <Application>Microsoft Office PowerPoint</Application>
  <PresentationFormat>Широкоэкранный</PresentationFormat>
  <Paragraphs>24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Arial</vt:lpstr>
      <vt:lpstr>Trebuchet MS</vt:lpstr>
      <vt:lpstr>Tw Cen MT</vt:lpstr>
      <vt:lpstr>Контур</vt:lpstr>
      <vt:lpstr>Heart of Math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Thank you  for 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of Math</dc:title>
  <dc:creator>Bekzhol Zholdubai uulu</dc:creator>
  <cp:lastModifiedBy>Bekzhol Zholdubai uulu</cp:lastModifiedBy>
  <cp:revision>8</cp:revision>
  <dcterms:created xsi:type="dcterms:W3CDTF">2019-12-22T14:31:53Z</dcterms:created>
  <dcterms:modified xsi:type="dcterms:W3CDTF">2019-12-24T17:30:52Z</dcterms:modified>
</cp:coreProperties>
</file>