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DB743-C575-4B88-9987-F8A9A2139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02776B-0815-4C39-8E4E-ECCB4EBC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45C22-8789-44DD-800D-F4C44E2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EA1DC-F9CD-43D1-A4E6-6A59A42D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0A361-3B4B-4CAC-8C49-15509EB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963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B0CBF-4267-4434-BEF0-0DE92DF6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02B15B-2CA4-41BC-919D-F32D394A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44B50-6142-4167-B1FC-53FC5B9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5B794-21D9-49FE-BA88-35C387D7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BAD5D-C6EF-4597-AF4C-C376361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0238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9C0938-0106-4741-B725-FE974EE3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92381E-9794-4486-8DC6-D1A91D26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AA5AD-E2BD-481E-8907-1F4BB3B6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A77B4-9E27-4AC9-9A40-9DC40E9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1E2D5-6FF3-4C98-AE20-034675B1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6583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C573B-6812-4E91-A9D3-68E4C8E2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1DA33-B985-47BF-99D1-30A1CAC1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0E8AA-D59F-4A16-89F6-BBBE576C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8E26-9C53-4107-91CD-C1C9A7AD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70123-B8EC-4435-B963-DC7EF0B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3717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7697D-64E7-48E3-B310-91AF83A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2E90BD-B947-4A45-A16B-801E57EA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06801-D25C-4235-A08B-B8E48400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AFC18-A00F-471F-BD28-3F074734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D0BBB-9932-4FE4-9E2D-E77AC27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6765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AD004-F81F-4225-B1AC-A3321A2C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AB159-2D31-44DD-BF43-ACE57D0E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43FA78-6081-4EFA-870C-36B443E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CB8460-B764-4E37-9557-19896264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42D43D-E7F1-4E5D-87C6-DA0E548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2A57E-0474-42ED-976F-1ABCA02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1071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6E53-DBB2-4F6E-8EBC-B04B7819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50FFE1-A019-4113-B8C2-D88C9822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C9097-20B4-4355-A23A-99024CB3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2762B3-A94E-4B7B-BF98-03633865E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C65B21-D629-4037-88BA-B1500D7B0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5B7FE3-D0B7-482C-A071-69549A6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C5459C-0FF3-4FB0-AC3B-4B738FED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201B5B-FCBE-4D56-95CB-67138897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7162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4DEDB-7608-4954-AD54-97B93577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9FE359-DD1C-41BA-AB04-7540932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4C732-FF03-429A-9A56-48B9365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E5F915-8145-4346-A03A-92677005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639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1CCAC-DF6B-470F-AA9F-95706E0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A63AF7-27C1-4C30-8536-FEBD54DF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49655E-7986-4F65-8FF6-7E61D0B1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6164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AFAE-C99C-4B95-AD44-776E23F8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C958-726C-4FF8-9497-8E57D4B0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B5306C-5E81-4E8B-8A1F-7142D60A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2A691B-FF31-42CC-BE9A-15023FEF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A96F2-5AFE-483A-ADBF-5D556948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495F3-B247-47FE-A35A-C0188500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96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AC985-38BF-4970-9593-079CAB26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37FECF-6EBC-4456-8657-03E4272D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D113F9-0923-4BC8-9A9E-5F1E34C8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56218-60B8-4F55-9A6A-55B8222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84E563-ED75-450C-94D6-3BD80CB0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877CD-B9E3-4806-9F94-A6155DD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984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CA6F4-E303-4C8B-A13A-08104F80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F8E430-2565-46A5-B6C1-3C2F25C6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B4DBF-2B8D-4B47-B0D4-53AAD667B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5937-1B36-4188-8476-455BE9240E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B762D-5553-433D-A87B-E9363AC04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1F912-91A9-49CF-A122-6DC414FAB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E2AE-7AAF-4F94-9D6E-D755103578F0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775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CAE4-E4F7-44D1-B824-93E199022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743"/>
            <a:ext cx="9144000" cy="2249714"/>
          </a:xfrm>
        </p:spPr>
        <p:txBody>
          <a:bodyPr>
            <a:normAutofit/>
          </a:bodyPr>
          <a:lstStyle/>
          <a:p>
            <a:r>
              <a:rPr lang="ru-RU" b="1" dirty="0"/>
              <a:t>Название фильма:</a:t>
            </a:r>
            <a:r>
              <a:rPr lang="ru-RU" dirty="0"/>
              <a:t> 21 мост</a:t>
            </a:r>
            <a:br>
              <a:rPr lang="ru-RU" dirty="0"/>
            </a:b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4371F4-B62B-40B7-B827-C912F596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709" y="2557008"/>
            <a:ext cx="5588000" cy="2133599"/>
          </a:xfrm>
        </p:spPr>
        <p:txBody>
          <a:bodyPr>
            <a:normAutofit/>
          </a:bodyPr>
          <a:lstStyle/>
          <a:p>
            <a:r>
              <a:rPr lang="ru-RU" b="1" dirty="0"/>
              <a:t>Заголовок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Название фильма:</a:t>
            </a:r>
            <a:r>
              <a:rPr lang="ru-RU" dirty="0"/>
              <a:t> 21 мост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1" dirty="0"/>
              <a:t>Режиссер</a:t>
            </a:r>
            <a:r>
              <a:rPr lang="ru-RU" b="1" dirty="0"/>
              <a:t>:</a:t>
            </a:r>
            <a:r>
              <a:rPr lang="ru-RU" dirty="0"/>
              <a:t> Брайан </a:t>
            </a:r>
            <a:r>
              <a:rPr lang="ru-RU" dirty="0" err="1"/>
              <a:t>Кирк</a:t>
            </a:r>
            <a:endParaRPr lang="ru-RU" dirty="0"/>
          </a:p>
        </p:txBody>
      </p:sp>
      <p:pic>
        <p:nvPicPr>
          <p:cNvPr id="4098" name="Picture 2" descr="21 мост, 2019 — смотреть фильм онлайн в хорошем качестве на русском —  Кинопоиск">
            <a:extLst>
              <a:ext uri="{FF2B5EF4-FFF2-40B4-BE49-F238E27FC236}">
                <a16:creationId xmlns:a16="http://schemas.microsoft.com/office/drawing/2014/main" id="{553600AB-8C7B-4395-9094-3FF1EAFB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91" y="2163761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C041B5C-CE9D-4A2B-ABF5-5D8D16590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61868" y="222312"/>
            <a:ext cx="35455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G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G" altLang="ru-KG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Описание:</a:t>
            </a:r>
            <a:endParaRPr kumimoji="0" lang="ru-KG" altLang="ru-KG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FEF355-3B59-40CB-BB81-09058E3E7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62514" y="1121023"/>
            <a:ext cx="71265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Криминальный триллер о детективе, который расследует убийство полицейских в Нью-Йорке.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Год выхода:</a:t>
            </a:r>
            <a:r>
              <a:rPr kumimoji="0" lang="ru-KG" altLang="ru-K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Режиссер:</a:t>
            </a:r>
            <a:r>
              <a:rPr kumimoji="0" lang="ru-KG" altLang="ru-K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Брайан </a:t>
            </a:r>
            <a:r>
              <a:rPr kumimoji="0" lang="ru-KG" altLang="ru-K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Кирк</a:t>
            </a:r>
            <a:r>
              <a:rPr kumimoji="0" lang="ru-KG" altLang="ru-K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33D90-A833-4D11-9679-1F0B2A5AE3B8}"/>
              </a:ext>
            </a:extLst>
          </p:cNvPr>
          <p:cNvSpPr txBox="1"/>
          <p:nvPr/>
        </p:nvSpPr>
        <p:spPr>
          <a:xfrm>
            <a:off x="440241" y="2328499"/>
            <a:ext cx="11084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1" dirty="0"/>
              <a:t>Убийство полицейских:</a:t>
            </a:r>
            <a:r>
              <a:rPr lang="ru-RU" sz="2400" dirty="0"/>
              <a:t> Два офицера убиты во время операции по задержанию наркоторговцев, что вызывает панику в полиции.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Детектив Андре Дэвис:</a:t>
            </a:r>
            <a:r>
              <a:rPr lang="ru-RU" sz="2400" dirty="0"/>
              <a:t> На расследование назначен детектив Андре Дэвис, который решает закрыть 21 мост, чтобы предотвратить побег преступников.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Поиск преступников:</a:t>
            </a:r>
            <a:r>
              <a:rPr lang="ru-RU" sz="2400" dirty="0"/>
              <a:t> Дэвис и его напарница, детектив Мэри Джордан, начинают охоту за подозреваемыми, сталкиваясь с различными препятствиями.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Обнаружение правды:</a:t>
            </a:r>
            <a:r>
              <a:rPr lang="ru-RU" sz="2400" dirty="0"/>
              <a:t> Дэвис раскрывает сложные связи и предательства, которые ставят под сомнение его представление о справедливости.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Кульминация:</a:t>
            </a:r>
            <a:r>
              <a:rPr lang="ru-RU" sz="2400" dirty="0"/>
              <a:t> Напряжение нарастает, когда Дэвис понимает истинные мотивы преступников.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Заключение:</a:t>
            </a:r>
            <a:r>
              <a:rPr lang="ru-RU" sz="2400" dirty="0"/>
              <a:t> Дэвис делает трудный моральный выбор, подчеркивая важность справедливости и ответственности.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6935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667C3-3DF9-489C-A40E-D5142A16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                   Главные персонажи</a:t>
            </a:r>
            <a:r>
              <a:rPr lang="en-US" b="1" dirty="0"/>
              <a:t>: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16A17-C088-4EC2-94F8-D0933015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6" y="1690688"/>
            <a:ext cx="10515600" cy="21555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Андре Дэвис (Чедвик </a:t>
            </a:r>
            <a:r>
              <a:rPr lang="ru-RU" sz="4000" dirty="0" err="1"/>
              <a:t>Боузман</a:t>
            </a:r>
            <a:r>
              <a:rPr lang="ru-RU" sz="4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Мэри Джордан (Сиена Миллер)</a:t>
            </a:r>
          </a:p>
        </p:txBody>
      </p:sp>
      <p:pic>
        <p:nvPicPr>
          <p:cNvPr id="3076" name="Picture 4" descr="Чедвик Боузман отдал часть своего гонорара за «21 мост» Сиенне Миллер">
            <a:extLst>
              <a:ext uri="{FF2B5EF4-FFF2-40B4-BE49-F238E27FC236}">
                <a16:creationId xmlns:a16="http://schemas.microsoft.com/office/drawing/2014/main" id="{965AB86B-0428-48D6-A162-A9F1344F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12" y="3556000"/>
            <a:ext cx="5769975" cy="305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61960-D516-4B44-ACC3-5870A97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65125"/>
            <a:ext cx="6947647" cy="1325563"/>
          </a:xfrm>
        </p:spPr>
        <p:txBody>
          <a:bodyPr>
            <a:normAutofit/>
          </a:bodyPr>
          <a:lstStyle/>
          <a:p>
            <a:r>
              <a:rPr lang="ru-RU" b="1" dirty="0"/>
              <a:t>Почему я люблю этот фильм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31D81-32A8-435A-A1C2-C8B897B5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Личное отношение:</a:t>
            </a:r>
            <a:r>
              <a:rPr lang="ru-RU" dirty="0"/>
              <a:t> Фильм затрагивает важные темы о справедливости и самопожертвовании.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Эмоции:</a:t>
            </a:r>
            <a:r>
              <a:rPr lang="ru-RU" dirty="0"/>
              <a:t> Напряжение, тревога и драма создают захватывающий опыт.</a:t>
            </a:r>
          </a:p>
          <a:p>
            <a:endParaRPr lang="ru-KG" dirty="0"/>
          </a:p>
        </p:txBody>
      </p:sp>
      <p:pic>
        <p:nvPicPr>
          <p:cNvPr id="5122" name="Picture 2" descr="21 МОСТ». Пальба и вопросы морали… | КИН сяо ПИН. ПРО КИНО | Дзен">
            <a:extLst>
              <a:ext uri="{FF2B5EF4-FFF2-40B4-BE49-F238E27FC236}">
                <a16:creationId xmlns:a16="http://schemas.microsoft.com/office/drawing/2014/main" id="{936E2FD6-079E-4F1A-B1E8-5B35AB96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35374"/>
            <a:ext cx="398054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1 мост, 2019 — смотреть фильм онлайн в хорошем качестве на русском —  Кинопоиск">
            <a:extLst>
              <a:ext uri="{FF2B5EF4-FFF2-40B4-BE49-F238E27FC236}">
                <a16:creationId xmlns:a16="http://schemas.microsoft.com/office/drawing/2014/main" id="{D1B1D6EB-6007-4A15-9B57-E781E4E8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7" y="3635374"/>
            <a:ext cx="3135085" cy="24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1 мост (2019) - 21 Bridges - кадры из фильма - голливудские фильмы -  Кино-Театр.Ру">
            <a:extLst>
              <a:ext uri="{FF2B5EF4-FFF2-40B4-BE49-F238E27FC236}">
                <a16:creationId xmlns:a16="http://schemas.microsoft.com/office/drawing/2014/main" id="{C5542EB9-88D2-436A-B22E-DE2F64AD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7" y="3635374"/>
            <a:ext cx="3849915" cy="30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93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191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Название фильма: 21 мост </vt:lpstr>
      <vt:lpstr> Описание:</vt:lpstr>
      <vt:lpstr>                   Главные персонажи:</vt:lpstr>
      <vt:lpstr>Почему я люблю этот фильм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Название фильма: 21 мост</dc:title>
  <dc:creator>Blaze Rossi</dc:creator>
  <cp:lastModifiedBy>Blaze Rossi</cp:lastModifiedBy>
  <cp:revision>5</cp:revision>
  <dcterms:created xsi:type="dcterms:W3CDTF">2024-09-26T09:12:46Z</dcterms:created>
  <dcterms:modified xsi:type="dcterms:W3CDTF">2024-09-26T09:52:38Z</dcterms:modified>
</cp:coreProperties>
</file>