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ru-K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2F05C-13C1-4B84-8DDF-AE561B891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4CD1F9-4602-42BC-B9D8-7261439A2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52D88-7521-418D-A27E-26BCBC76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F5C4-69B9-4187-9B24-2E3E3EC1D1AF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ED54E5-001B-400D-8DFF-C0BA4845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B212B6-8554-4898-914C-AE45A1DF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EC80-E544-4F54-9CAD-4F4DEEF9E27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03007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D68CE-BF1A-4915-ABB2-CDAC534E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CD4E73-F9AC-4AC3-BDB4-EE043F0C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3E74BD-1E3B-46EE-8C63-896C1076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F5C4-69B9-4187-9B24-2E3E3EC1D1AF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44FD26-45AB-41E9-932B-9D977C3A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5E87CA-14BF-4B74-A3CC-108A9B33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EC80-E544-4F54-9CAD-4F4DEEF9E27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35276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1C2437-D543-4E6D-8955-98A7B1949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575483-3E03-4EC7-A20A-77C17EF1F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1F252D-3E3B-413C-92D5-51A5D334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F5C4-69B9-4187-9B24-2E3E3EC1D1AF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0E3A46-4CDA-4549-B13B-2F608A8A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579A80-501C-4130-B612-B27CD273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EC80-E544-4F54-9CAD-4F4DEEF9E27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56084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159C5-C98E-4F4D-94F7-B67B6200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DE599-E65C-4E6A-A865-1E6BD75D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FDE1A-128D-4242-8142-9C87AA8B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F5C4-69B9-4187-9B24-2E3E3EC1D1AF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80E092-0092-470B-A975-763041D7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021C6-F51E-443A-BD5C-4F9290B3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EC80-E544-4F54-9CAD-4F4DEEF9E27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3475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16B61-4082-49E7-8DC8-E7691C7A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6F890C-A4C2-4638-B881-45DD72B6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A509F-904E-45F0-970A-E4C9275C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F5C4-69B9-4187-9B24-2E3E3EC1D1AF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EEEBA8-63A5-4854-8D64-E267C4E4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6B639-66EC-4ED4-9B2D-5C004A50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EC80-E544-4F54-9CAD-4F4DEEF9E27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04103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8523B-0747-4CF0-8F15-9DF98404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FD2D05-7E7B-487B-AFF7-CB8016350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659218-DBB7-46FF-BD10-70E37A16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0DE028-4124-4334-96FD-B3D09DBC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F5C4-69B9-4187-9B24-2E3E3EC1D1AF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81F831-BA63-481E-9EE3-E1CB67D8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E35823-CFB7-4450-AADC-F1DE8602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EC80-E544-4F54-9CAD-4F4DEEF9E27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74485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604E2-A41D-4099-BBC2-3B49141D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2052F5-BE6A-4073-B0EF-14F9D0961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E237B8-CCEC-46B6-ACCE-57049D7CD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95F504-6624-4730-96F9-3F3597E7C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AA78CD-ED21-494D-8AEC-94C60B424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72396E-F4ED-4CBB-8B4B-07AAAC48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F5C4-69B9-4187-9B24-2E3E3EC1D1AF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F4DD23-C319-4280-928A-6A851CD6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D35C93-B2D0-439C-908A-5730C734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EC80-E544-4F54-9CAD-4F4DEEF9E27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698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998F4-7E27-4F56-B221-942774CA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B95246-7585-4674-820B-B6E44F03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F5C4-69B9-4187-9B24-2E3E3EC1D1AF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C45C8F-9925-4608-8749-0ACBBA7E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5799A7-7468-4087-86EC-28EF00B6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EC80-E544-4F54-9CAD-4F4DEEF9E27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96602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CDD0A0-FCC2-4A66-8C46-C6B41A80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F5C4-69B9-4187-9B24-2E3E3EC1D1AF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F421E7-BA84-4BA3-BA31-AFB4613A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FB2C99-5DDB-401D-B092-01FB7E20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EC80-E544-4F54-9CAD-4F4DEEF9E27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28561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D24C1-F7EE-44AD-A0BB-53CDEB19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5C54C-5CDE-491E-AFBA-D177FDB2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9FD510-562E-4F42-93BF-49F833A2B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B7824F-D66E-433C-B9BE-E95B9E6E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F5C4-69B9-4187-9B24-2E3E3EC1D1AF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8686F5-2B45-4DBD-9854-6309CA59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9773BA-1B4C-42ED-A426-0C03A72B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EC80-E544-4F54-9CAD-4F4DEEF9E27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26179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44AE1-1500-4AA8-AEAF-B372CFAC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6312C4-0BB3-4096-92A1-6A7999727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0D26FF-0B59-46C7-9568-D94C31B0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6CE793-DF0F-4908-B5D9-3D7C4F1A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F5C4-69B9-4187-9B24-2E3E3EC1D1AF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D6521D-A0B4-404A-9206-0708240B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8D973-4681-426E-8A2B-973B6772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EC80-E544-4F54-9CAD-4F4DEEF9E27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4374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B0B20-3D69-48BD-901E-A4BB746D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95927D-53FA-4D56-A7EF-25DE16C3C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0D835D-7CE3-4BF1-973E-524F5D2CA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F5C4-69B9-4187-9B24-2E3E3EC1D1AF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31A3E6-4FA7-4753-8971-234DC38FF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55F511-9BF3-4EDD-99DB-0894269F8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8EC80-E544-4F54-9CAD-4F4DEEF9E27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17427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14EE3-F67A-422E-8153-F9219224D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98883E-7615-4AF0-BE91-4507353BC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G"/>
          </a:p>
        </p:txBody>
      </p:sp>
      <p:pic>
        <p:nvPicPr>
          <p:cNvPr id="1026" name="Picture 2" descr="Диаграмма ответов в Формах. Вопрос:   Открыт ли я к критике и новым идеям?  . Количество ответов: 4 ответа.">
            <a:extLst>
              <a:ext uri="{FF2B5EF4-FFF2-40B4-BE49-F238E27FC236}">
                <a16:creationId xmlns:a16="http://schemas.microsoft.com/office/drawing/2014/main" id="{C7B60B46-2D14-48E6-B3E5-FCCF8CA0A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40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Диаграмма ответов в Формах. Вопрос:   Как я умею работать в команде?  . Количество ответов: 4 ответа.">
            <a:extLst>
              <a:ext uri="{FF2B5EF4-FFF2-40B4-BE49-F238E27FC236}">
                <a16:creationId xmlns:a16="http://schemas.microsoft.com/office/drawing/2014/main" id="{F3659B4A-7B58-47E3-83AE-E7BE73250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74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Диаграмма ответов в Формах. Вопрос:   Как часто я помогаю другим без просьб?  . Количество ответов: 4 ответа.">
            <a:extLst>
              <a:ext uri="{FF2B5EF4-FFF2-40B4-BE49-F238E27FC236}">
                <a16:creationId xmlns:a16="http://schemas.microsoft.com/office/drawing/2014/main" id="{9F07DDEC-9442-4139-9BD7-041A53E6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04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Диаграмма ответов в Формах. Вопрос:   Насколько я уверен в выполнении своих обещаний?  От 1 до 5 . Количество ответов: 4 ответа.">
            <a:extLst>
              <a:ext uri="{FF2B5EF4-FFF2-40B4-BE49-F238E27FC236}">
                <a16:creationId xmlns:a16="http://schemas.microsoft.com/office/drawing/2014/main" id="{9544EB9D-9415-4EAC-9ACC-CD87411A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38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Диаграмма ответов в Формах. Вопрос: Насколько я хороший собеседник? От 1 до 5. Количество ответов: 4 ответа.">
            <a:extLst>
              <a:ext uri="{FF2B5EF4-FFF2-40B4-BE49-F238E27FC236}">
                <a16:creationId xmlns:a16="http://schemas.microsoft.com/office/drawing/2014/main" id="{B789B96F-3F31-4BEF-8872-4A19B77E5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07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Диаграмма ответов в Формах. Вопрос:   Как бы вы оценили мой уровень общения и дипломатии? От 1 до 5  . Количество ответов: 4 ответа.">
            <a:extLst>
              <a:ext uri="{FF2B5EF4-FFF2-40B4-BE49-F238E27FC236}">
                <a16:creationId xmlns:a16="http://schemas.microsoft.com/office/drawing/2014/main" id="{81604746-ABAF-43C5-9C66-FDA879105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33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Диаграмма ответов в Формах. Вопрос:   Как вы оцениваете мою стрессоустойчивость? От 1 до 5  . Количество ответов: 4 ответа.">
            <a:extLst>
              <a:ext uri="{FF2B5EF4-FFF2-40B4-BE49-F238E27FC236}">
                <a16:creationId xmlns:a16="http://schemas.microsoft.com/office/drawing/2014/main" id="{F7CAF4A4-F743-477D-8A02-B33A14BC2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61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Диаграмма ответов в Формах. Вопрос: Насколько вы доверяете мне по шкале от 1 до 10?. Количество ответов: 4 ответа.">
            <a:extLst>
              <a:ext uri="{FF2B5EF4-FFF2-40B4-BE49-F238E27FC236}">
                <a16:creationId xmlns:a16="http://schemas.microsoft.com/office/drawing/2014/main" id="{9ABD0FB6-A9D7-4AB8-833A-67D5E62A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7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Диаграмма ответов в Формах. Вопрос:   Как бы вы определили мой уровень ответственности? От 1 до 5  . Количество ответов: 4 ответа.">
            <a:extLst>
              <a:ext uri="{FF2B5EF4-FFF2-40B4-BE49-F238E27FC236}">
                <a16:creationId xmlns:a16="http://schemas.microsoft.com/office/drawing/2014/main" id="{791D4A8A-A52D-4ADD-85ED-6ED554D69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394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Blaze Rossi</dc:creator>
  <cp:lastModifiedBy>Blaze Rossi</cp:lastModifiedBy>
  <cp:revision>1</cp:revision>
  <dcterms:created xsi:type="dcterms:W3CDTF">2024-10-29T09:12:43Z</dcterms:created>
  <dcterms:modified xsi:type="dcterms:W3CDTF">2024-10-29T09:23:37Z</dcterms:modified>
</cp:coreProperties>
</file>