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27/10/14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learn Web Programming and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some other mathematical models that I do not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69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simple tricks</a:t>
            </a:r>
          </a:p>
          <a:p>
            <a:pPr lvl="1"/>
            <a:r>
              <a:rPr lang="en-US" dirty="0"/>
              <a:t>Diffused and focused modes of </a:t>
            </a:r>
            <a:r>
              <a:rPr lang="en-US" dirty="0" smtClean="0"/>
              <a:t>thinking</a:t>
            </a:r>
          </a:p>
          <a:p>
            <a:pPr lvl="1"/>
            <a:r>
              <a:rPr lang="en-US" dirty="0" smtClean="0"/>
              <a:t>Repetitive practice</a:t>
            </a:r>
          </a:p>
          <a:p>
            <a:pPr lvl="1"/>
            <a:r>
              <a:rPr lang="en-US" dirty="0" smtClean="0"/>
              <a:t>Chunking </a:t>
            </a:r>
          </a:p>
          <a:p>
            <a:pPr lvl="1"/>
            <a:r>
              <a:rPr lang="en-US" dirty="0" smtClean="0"/>
              <a:t>Defeating procrastination</a:t>
            </a:r>
          </a:p>
          <a:p>
            <a:pPr lvl="2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Know your memory</a:t>
            </a:r>
          </a:p>
        </p:txBody>
      </p:sp>
    </p:spTree>
    <p:extLst>
      <p:ext uri="{BB962C8B-B14F-4D97-AF65-F5344CB8AC3E}">
        <p14:creationId xmlns:p14="http://schemas.microsoft.com/office/powerpoint/2010/main" val="160882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tricks </a:t>
            </a:r>
          </a:p>
          <a:p>
            <a:pPr lvl="1"/>
            <a:r>
              <a:rPr lang="en-US" dirty="0" smtClean="0"/>
              <a:t>Interleaving</a:t>
            </a:r>
          </a:p>
          <a:p>
            <a:pPr lvl="1"/>
            <a:r>
              <a:rPr lang="en-US" dirty="0" smtClean="0"/>
              <a:t>Be the worst in the room</a:t>
            </a:r>
          </a:p>
          <a:p>
            <a:pPr lvl="1"/>
            <a:r>
              <a:rPr lang="en-US" dirty="0" smtClean="0"/>
              <a:t>Sleep over it</a:t>
            </a:r>
          </a:p>
          <a:p>
            <a:pPr lvl="1"/>
            <a:r>
              <a:rPr lang="en-US" dirty="0" smtClean="0"/>
              <a:t>Imposter Syndrome</a:t>
            </a:r>
          </a:p>
          <a:p>
            <a:pPr lvl="1"/>
            <a:r>
              <a:rPr lang="en-US" dirty="0" smtClean="0"/>
              <a:t>Changing how you think</a:t>
            </a:r>
          </a:p>
          <a:p>
            <a:pPr lvl="1"/>
            <a:r>
              <a:rPr lang="en-US" dirty="0" smtClean="0"/>
              <a:t>Create a metaphor for it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6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Worse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Overlearning</a:t>
            </a:r>
          </a:p>
          <a:p>
            <a:r>
              <a:rPr lang="en-US" dirty="0" smtClean="0"/>
              <a:t>Choking</a:t>
            </a:r>
          </a:p>
          <a:p>
            <a:r>
              <a:rPr lang="en-US" dirty="0" err="1" smtClean="0"/>
              <a:t>Einstellung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9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comes the fun part</a:t>
            </a:r>
          </a:p>
          <a:p>
            <a:r>
              <a:rPr lang="en-US" dirty="0" smtClean="0"/>
              <a:t>How? </a:t>
            </a:r>
          </a:p>
        </p:txBody>
      </p:sp>
    </p:spTree>
    <p:extLst>
      <p:ext uri="{BB962C8B-B14F-4D97-AF65-F5344CB8AC3E}">
        <p14:creationId xmlns:p14="http://schemas.microsoft.com/office/powerpoint/2010/main" val="414931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 Web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the </a:t>
            </a:r>
            <a:r>
              <a:rPr lang="en-US" dirty="0" smtClean="0"/>
              <a:t>basics</a:t>
            </a:r>
          </a:p>
          <a:p>
            <a:pPr lvl="1"/>
            <a:r>
              <a:rPr lang="en-US" dirty="0" smtClean="0"/>
              <a:t>HTTP</a:t>
            </a:r>
          </a:p>
          <a:p>
            <a:pPr lvl="1"/>
            <a:r>
              <a:rPr lang="en-US" dirty="0" smtClean="0"/>
              <a:t>HTML</a:t>
            </a:r>
          </a:p>
          <a:p>
            <a:pPr lvl="1"/>
            <a:r>
              <a:rPr lang="en-US" dirty="0" smtClean="0"/>
              <a:t>CSS </a:t>
            </a:r>
          </a:p>
          <a:p>
            <a:pPr lvl="1"/>
            <a:r>
              <a:rPr lang="en-US" dirty="0" err="1" smtClean="0"/>
              <a:t>Javascript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6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Web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Play around with these concepts</a:t>
            </a:r>
          </a:p>
          <a:p>
            <a:r>
              <a:rPr lang="en-US" dirty="0" smtClean="0"/>
              <a:t>Write simple browser apps without server</a:t>
            </a:r>
          </a:p>
          <a:p>
            <a:r>
              <a:rPr lang="en-US" dirty="0" smtClean="0"/>
              <a:t>Slowly research into server technologies </a:t>
            </a:r>
          </a:p>
          <a:p>
            <a:pPr lvl="1"/>
            <a:r>
              <a:rPr lang="en-US" dirty="0" smtClean="0"/>
              <a:t>It helps if you select one with a language you already know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53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Web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select server technology </a:t>
            </a:r>
          </a:p>
          <a:p>
            <a:r>
              <a:rPr lang="en-US" dirty="0" smtClean="0"/>
              <a:t>Ask about it to your peers, mentors, leaders</a:t>
            </a:r>
          </a:p>
          <a:p>
            <a:r>
              <a:rPr lang="en-US" dirty="0" smtClean="0"/>
              <a:t>Study it and practice with it </a:t>
            </a:r>
          </a:p>
          <a:p>
            <a:pPr lvl="1"/>
            <a:r>
              <a:rPr lang="en-US" dirty="0" smtClean="0"/>
              <a:t>Think of a hobby project you would like to do </a:t>
            </a:r>
          </a:p>
          <a:p>
            <a:pPr lvl="1"/>
            <a:r>
              <a:rPr lang="en-US" dirty="0" smtClean="0"/>
              <a:t>Start simple, but keep thinking as you go</a:t>
            </a:r>
          </a:p>
          <a:p>
            <a:pPr lvl="1"/>
            <a:r>
              <a:rPr lang="en-US" dirty="0" smtClean="0"/>
              <a:t>Then come and tell me what you understood </a:t>
            </a:r>
            <a:r>
              <a:rPr lang="en-US" smtClean="0"/>
              <a:t>from it</a:t>
            </a:r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0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Harder than web programming</a:t>
            </a:r>
          </a:p>
          <a:p>
            <a:pPr lvl="1"/>
            <a:r>
              <a:rPr lang="en-US" dirty="0" smtClean="0"/>
              <a:t>If </a:t>
            </a:r>
          </a:p>
          <a:p>
            <a:pPr lvl="2"/>
            <a:r>
              <a:rPr lang="en-US" dirty="0" smtClean="0"/>
              <a:t>You were not exposed to it before</a:t>
            </a:r>
          </a:p>
          <a:p>
            <a:pPr lvl="2"/>
            <a:r>
              <a:rPr lang="en-US" dirty="0" smtClean="0"/>
              <a:t>Why?</a:t>
            </a:r>
          </a:p>
          <a:p>
            <a:pPr lvl="2"/>
            <a:r>
              <a:rPr lang="en-US" dirty="0" smtClean="0"/>
              <a:t>It is shift of thinking how you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0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Actually, you were thinking functionally </a:t>
            </a:r>
          </a:p>
          <a:p>
            <a:pPr lvl="1"/>
            <a:r>
              <a:rPr lang="en-US" dirty="0" smtClean="0"/>
              <a:t>In high school </a:t>
            </a:r>
          </a:p>
          <a:p>
            <a:pPr lvl="1"/>
            <a:r>
              <a:rPr lang="en-US" dirty="0" smtClean="0"/>
              <a:t>Mapping of values from a domain to another domain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381" y="3916363"/>
            <a:ext cx="223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522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composition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Haskell:</a:t>
            </a:r>
          </a:p>
          <a:p>
            <a:pPr lvl="1"/>
            <a:r>
              <a:rPr lang="fr-FR" dirty="0"/>
              <a:t>(.) :: (b -&gt; c) -&gt; (a -&gt; b) -&gt; a -&gt; c  </a:t>
            </a:r>
          </a:p>
          <a:p>
            <a:pPr lvl="1"/>
            <a:r>
              <a:rPr lang="fr-FR" dirty="0"/>
              <a:t>f . g = \x -&gt; f (g x)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112" y="2811087"/>
            <a:ext cx="41148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01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How we learn</a:t>
            </a:r>
          </a:p>
          <a:p>
            <a:r>
              <a:rPr lang="en-US" dirty="0" smtClean="0"/>
              <a:t>Better ways of </a:t>
            </a:r>
            <a:r>
              <a:rPr lang="en-US" dirty="0" smtClean="0"/>
              <a:t>learning</a:t>
            </a:r>
          </a:p>
          <a:p>
            <a:r>
              <a:rPr lang="en-US" dirty="0" smtClean="0"/>
              <a:t>Worse ways of learning</a:t>
            </a:r>
            <a:endParaRPr lang="en-US" dirty="0" smtClean="0"/>
          </a:p>
          <a:p>
            <a:r>
              <a:rPr lang="en-US" dirty="0" smtClean="0"/>
              <a:t>How to learn web programming</a:t>
            </a:r>
          </a:p>
          <a:p>
            <a:r>
              <a:rPr lang="en-US" dirty="0" smtClean="0"/>
              <a:t>How to learn functional programming </a:t>
            </a:r>
          </a:p>
          <a:p>
            <a:r>
              <a:rPr lang="en-US" dirty="0" smtClean="0"/>
              <a:t>How to learn other difficult stuff</a:t>
            </a:r>
          </a:p>
        </p:txBody>
      </p:sp>
    </p:spTree>
    <p:extLst>
      <p:ext uri="{BB962C8B-B14F-4D97-AF65-F5344CB8AC3E}">
        <p14:creationId xmlns:p14="http://schemas.microsoft.com/office/powerpoint/2010/main" val="19634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of the toughest things to do </a:t>
            </a:r>
          </a:p>
          <a:p>
            <a:r>
              <a:rPr lang="en-US" dirty="0" smtClean="0"/>
              <a:t>Especially after a certain age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784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we used to learn stuff</a:t>
            </a:r>
          </a:p>
          <a:p>
            <a:pPr lvl="1"/>
            <a:r>
              <a:rPr lang="en-US" dirty="0" smtClean="0"/>
              <a:t>When in high school</a:t>
            </a:r>
          </a:p>
          <a:p>
            <a:pPr lvl="1"/>
            <a:r>
              <a:rPr lang="en-US" dirty="0" smtClean="0"/>
              <a:t>When in university</a:t>
            </a:r>
          </a:p>
          <a:p>
            <a:pPr lvl="1"/>
            <a:r>
              <a:rPr lang="en-US" dirty="0" smtClean="0"/>
              <a:t>When preparing for university entrance exam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159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you spot one main difference between</a:t>
            </a:r>
          </a:p>
          <a:p>
            <a:pPr lvl="1"/>
            <a:r>
              <a:rPr lang="en-US" dirty="0" smtClean="0"/>
              <a:t>Preparing for university entrance exam </a:t>
            </a:r>
          </a:p>
          <a:p>
            <a:pPr lvl="1"/>
            <a:r>
              <a:rPr lang="en-US" dirty="0" smtClean="0"/>
              <a:t>Preparing for university midterm </a:t>
            </a:r>
          </a:p>
        </p:txBody>
      </p:sp>
    </p:spTree>
    <p:extLst>
      <p:ext uri="{BB962C8B-B14F-4D97-AF65-F5344CB8AC3E}">
        <p14:creationId xmlns:p14="http://schemas.microsoft.com/office/powerpoint/2010/main" val="244822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Another question</a:t>
            </a:r>
          </a:p>
          <a:p>
            <a:r>
              <a:rPr lang="en-US" dirty="0" smtClean="0"/>
              <a:t>Now, how do you learn new stuff? </a:t>
            </a:r>
          </a:p>
          <a:p>
            <a:pPr lvl="1"/>
            <a:r>
              <a:rPr lang="en-US" dirty="0" err="1" smtClean="0"/>
              <a:t>Googling</a:t>
            </a:r>
            <a:r>
              <a:rPr lang="en-US" dirty="0" smtClean="0"/>
              <a:t>? </a:t>
            </a:r>
          </a:p>
          <a:p>
            <a:pPr lvl="1"/>
            <a:r>
              <a:rPr lang="en-US" dirty="0" smtClean="0"/>
              <a:t>Read documentation? </a:t>
            </a:r>
            <a:endParaRPr lang="en-US" dirty="0"/>
          </a:p>
          <a:p>
            <a:pPr lvl="1"/>
            <a:r>
              <a:rPr lang="en-US" dirty="0" smtClean="0"/>
              <a:t>Tutorials?</a:t>
            </a:r>
          </a:p>
          <a:p>
            <a:pPr lvl="1"/>
            <a:r>
              <a:rPr lang="en-US" dirty="0" smtClean="0"/>
              <a:t>Online courses?</a:t>
            </a:r>
          </a:p>
        </p:txBody>
      </p:sp>
    </p:spTree>
    <p:extLst>
      <p:ext uri="{BB962C8B-B14F-4D97-AF65-F5344CB8AC3E}">
        <p14:creationId xmlns:p14="http://schemas.microsoft.com/office/powerpoint/2010/main" val="143563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one brings the most benefit?</a:t>
            </a:r>
          </a:p>
          <a:p>
            <a:pPr lvl="1"/>
            <a:r>
              <a:rPr lang="en-US" dirty="0" smtClean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92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you think, there must be a better way? </a:t>
            </a:r>
          </a:p>
          <a:p>
            <a:pPr lvl="1"/>
            <a:r>
              <a:rPr lang="en-US" dirty="0" smtClean="0"/>
              <a:t>(or there used to be a better way?)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reason you get better from university entrance exam is</a:t>
            </a:r>
          </a:p>
          <a:p>
            <a:pPr lvl="1"/>
            <a:r>
              <a:rPr lang="en-US" dirty="0" smtClean="0"/>
              <a:t>Repetitive practice (at least for 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58206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2838</TotalTime>
  <Words>417</Words>
  <Application>Microsoft Macintosh PowerPoint</Application>
  <PresentationFormat>On-screen Show (4:3)</PresentationFormat>
  <Paragraphs>100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Spectrum</vt:lpstr>
      <vt:lpstr>How to learn Web Programming and Functional Programming</vt:lpstr>
      <vt:lpstr>Contents</vt:lpstr>
      <vt:lpstr>Learning</vt:lpstr>
      <vt:lpstr>Learning</vt:lpstr>
      <vt:lpstr>Learning</vt:lpstr>
      <vt:lpstr>Learning </vt:lpstr>
      <vt:lpstr>Learning</vt:lpstr>
      <vt:lpstr>Better Ways</vt:lpstr>
      <vt:lpstr>Better Ways</vt:lpstr>
      <vt:lpstr>Better Ways</vt:lpstr>
      <vt:lpstr>Better Ways</vt:lpstr>
      <vt:lpstr>Worse Ways</vt:lpstr>
      <vt:lpstr>Learn Web Programming</vt:lpstr>
      <vt:lpstr>Learn Web Programming</vt:lpstr>
      <vt:lpstr>Learn Web Programming</vt:lpstr>
      <vt:lpstr>Learn Web Programming</vt:lpstr>
      <vt:lpstr>Functional Programming</vt:lpstr>
      <vt:lpstr>Functional Programming</vt:lpstr>
      <vt:lpstr>Functional Programming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Web Programming and Functional Programming</dc:title>
  <dc:creator>ERKİN ÜNLÜ</dc:creator>
  <cp:lastModifiedBy>ERKİN ÜNLÜ</cp:lastModifiedBy>
  <cp:revision>19</cp:revision>
  <dcterms:created xsi:type="dcterms:W3CDTF">2014-10-26T21:27:56Z</dcterms:created>
  <dcterms:modified xsi:type="dcterms:W3CDTF">2014-10-29T20:45:18Z</dcterms:modified>
</cp:coreProperties>
</file>