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learn Web Programming and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some other mathematical models that I do not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simple tricks</a:t>
            </a:r>
          </a:p>
          <a:p>
            <a:pPr lvl="1"/>
            <a:r>
              <a:rPr lang="en-US" dirty="0" smtClean="0"/>
              <a:t>Repetitive practice</a:t>
            </a:r>
          </a:p>
          <a:p>
            <a:pPr lvl="1"/>
            <a:r>
              <a:rPr lang="en-US" dirty="0" smtClean="0"/>
              <a:t>Chunking </a:t>
            </a:r>
          </a:p>
          <a:p>
            <a:pPr lvl="1"/>
            <a:r>
              <a:rPr lang="en-US" dirty="0" smtClean="0"/>
              <a:t>Defeating procrastination</a:t>
            </a:r>
          </a:p>
          <a:p>
            <a:pPr lvl="2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Know your memory </a:t>
            </a:r>
          </a:p>
          <a:p>
            <a:pPr lvl="1"/>
            <a:r>
              <a:rPr lang="en-US" dirty="0" smtClean="0"/>
              <a:t>Diffused and focused modes of 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2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tricks </a:t>
            </a:r>
          </a:p>
          <a:p>
            <a:pPr lvl="1"/>
            <a:r>
              <a:rPr lang="en-US" dirty="0" smtClean="0"/>
              <a:t>Interleaving</a:t>
            </a:r>
          </a:p>
          <a:p>
            <a:pPr lvl="1"/>
            <a:r>
              <a:rPr lang="en-US" dirty="0" smtClean="0"/>
              <a:t>Be the worst in the room</a:t>
            </a:r>
          </a:p>
          <a:p>
            <a:pPr lvl="1"/>
            <a:r>
              <a:rPr lang="en-US" dirty="0" smtClean="0"/>
              <a:t>Sleep over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Worse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Overlearning</a:t>
            </a:r>
          </a:p>
          <a:p>
            <a:r>
              <a:rPr lang="en-US" dirty="0" smtClean="0"/>
              <a:t>Choking</a:t>
            </a:r>
          </a:p>
          <a:p>
            <a:r>
              <a:rPr lang="en-US" dirty="0" err="1" smtClean="0"/>
              <a:t>Einstellung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comes the fun part</a:t>
            </a:r>
          </a:p>
          <a:p>
            <a:r>
              <a:rPr lang="en-US" dirty="0" smtClean="0"/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41493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the basics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</a:t>
            </a:r>
          </a:p>
          <a:p>
            <a:r>
              <a:rPr lang="en-US" dirty="0" smtClean="0"/>
              <a:t>How we learn</a:t>
            </a:r>
          </a:p>
          <a:p>
            <a:r>
              <a:rPr lang="en-US" dirty="0" smtClean="0"/>
              <a:t>Better ways of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Worse ways of learning</a:t>
            </a:r>
            <a:endParaRPr lang="en-US" dirty="0" smtClean="0"/>
          </a:p>
          <a:p>
            <a:r>
              <a:rPr lang="en-US" dirty="0" smtClean="0"/>
              <a:t>How to learn web programming</a:t>
            </a:r>
          </a:p>
          <a:p>
            <a:r>
              <a:rPr lang="en-US" dirty="0" smtClean="0"/>
              <a:t>How to learn functional programming </a:t>
            </a:r>
          </a:p>
          <a:p>
            <a:r>
              <a:rPr lang="en-US" dirty="0" smtClean="0"/>
              <a:t>How to learn other difficult stuff</a:t>
            </a:r>
          </a:p>
        </p:txBody>
      </p:sp>
    </p:spTree>
    <p:extLst>
      <p:ext uri="{BB962C8B-B14F-4D97-AF65-F5344CB8AC3E}">
        <p14:creationId xmlns:p14="http://schemas.microsoft.com/office/powerpoint/2010/main" val="19634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toughest things to do </a:t>
            </a:r>
          </a:p>
          <a:p>
            <a:r>
              <a:rPr lang="en-US" dirty="0" smtClean="0"/>
              <a:t>Especially after a certain age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8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used to learn stuff</a:t>
            </a:r>
          </a:p>
          <a:p>
            <a:pPr lvl="1"/>
            <a:r>
              <a:rPr lang="en-US" dirty="0" smtClean="0"/>
              <a:t>When in high school</a:t>
            </a:r>
          </a:p>
          <a:p>
            <a:pPr lvl="1"/>
            <a:r>
              <a:rPr lang="en-US" dirty="0" smtClean="0"/>
              <a:t>When in university</a:t>
            </a:r>
          </a:p>
          <a:p>
            <a:pPr lvl="1"/>
            <a:r>
              <a:rPr lang="en-US" dirty="0" smtClean="0"/>
              <a:t>When preparing for university entrance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5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spot one main difference between</a:t>
            </a:r>
          </a:p>
          <a:p>
            <a:pPr lvl="1"/>
            <a:r>
              <a:rPr lang="en-US" dirty="0" smtClean="0"/>
              <a:t>Preparing for university entrance exam </a:t>
            </a:r>
          </a:p>
          <a:p>
            <a:pPr lvl="1"/>
            <a:r>
              <a:rPr lang="en-US" dirty="0" smtClean="0"/>
              <a:t>Preparing for university midterm </a:t>
            </a:r>
          </a:p>
        </p:txBody>
      </p:sp>
    </p:spTree>
    <p:extLst>
      <p:ext uri="{BB962C8B-B14F-4D97-AF65-F5344CB8AC3E}">
        <p14:creationId xmlns:p14="http://schemas.microsoft.com/office/powerpoint/2010/main" val="24482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question</a:t>
            </a:r>
          </a:p>
          <a:p>
            <a:r>
              <a:rPr lang="en-US" dirty="0" smtClean="0"/>
              <a:t>Now, how do you learn new stuff? </a:t>
            </a:r>
          </a:p>
          <a:p>
            <a:pPr lvl="1"/>
            <a:r>
              <a:rPr lang="en-US" dirty="0" err="1" smtClean="0"/>
              <a:t>Googling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Read documentation? </a:t>
            </a:r>
            <a:endParaRPr lang="en-US" dirty="0"/>
          </a:p>
          <a:p>
            <a:pPr lvl="1"/>
            <a:r>
              <a:rPr lang="en-US" dirty="0" smtClean="0"/>
              <a:t>Tutorials?</a:t>
            </a:r>
          </a:p>
          <a:p>
            <a:pPr lvl="1"/>
            <a:r>
              <a:rPr lang="en-US" dirty="0" smtClean="0"/>
              <a:t>Online courses?</a:t>
            </a:r>
          </a:p>
        </p:txBody>
      </p:sp>
    </p:spTree>
    <p:extLst>
      <p:ext uri="{BB962C8B-B14F-4D97-AF65-F5344CB8AC3E}">
        <p14:creationId xmlns:p14="http://schemas.microsoft.com/office/powerpoint/2010/main" val="14356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one brings the most benefit?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9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think, there must be a better way? </a:t>
            </a:r>
          </a:p>
          <a:p>
            <a:pPr lvl="1"/>
            <a:r>
              <a:rPr lang="en-US" dirty="0" smtClean="0"/>
              <a:t>(or there used to be a better way?)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 you get better from university entrance exam is</a:t>
            </a:r>
          </a:p>
          <a:p>
            <a:pPr lvl="1"/>
            <a:r>
              <a:rPr lang="en-US" dirty="0" smtClean="0"/>
              <a:t>Repetitive practice (at least for 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820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</TotalTime>
  <Words>231</Words>
  <Application>Microsoft Macintosh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How to learn Web Programming and Functional Programming</vt:lpstr>
      <vt:lpstr>Contents</vt:lpstr>
      <vt:lpstr>Learning</vt:lpstr>
      <vt:lpstr>Learning</vt:lpstr>
      <vt:lpstr>Learning</vt:lpstr>
      <vt:lpstr>Learning </vt:lpstr>
      <vt:lpstr>Learning</vt:lpstr>
      <vt:lpstr>Better Ways</vt:lpstr>
      <vt:lpstr>Better Ways</vt:lpstr>
      <vt:lpstr>Better Ways</vt:lpstr>
      <vt:lpstr>Better Ways</vt:lpstr>
      <vt:lpstr>Worse Ways</vt:lpstr>
      <vt:lpstr>Learn Web Programming</vt:lpstr>
      <vt:lpstr>Learn Web Programming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Web Programming and Functional Programming</dc:title>
  <dc:creator>ERKİN ÜNLÜ</dc:creator>
  <cp:lastModifiedBy>ERKİN ÜNLÜ</cp:lastModifiedBy>
  <cp:revision>7</cp:revision>
  <dcterms:created xsi:type="dcterms:W3CDTF">2014-10-26T21:27:56Z</dcterms:created>
  <dcterms:modified xsi:type="dcterms:W3CDTF">2014-10-27T21:48:44Z</dcterms:modified>
</cp:coreProperties>
</file>