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26/10/14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learn Web Programming and Functional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Also some other mathematical models that I do not understand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96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</a:t>
            </a:r>
          </a:p>
          <a:p>
            <a:r>
              <a:rPr lang="en-US" dirty="0" smtClean="0"/>
              <a:t>How we learn</a:t>
            </a:r>
          </a:p>
          <a:p>
            <a:r>
              <a:rPr lang="en-US" dirty="0" smtClean="0"/>
              <a:t>Better ways of learning</a:t>
            </a:r>
          </a:p>
          <a:p>
            <a:r>
              <a:rPr lang="en-US" dirty="0" smtClean="0"/>
              <a:t>How to learn web programming</a:t>
            </a:r>
          </a:p>
          <a:p>
            <a:r>
              <a:rPr lang="en-US" dirty="0" smtClean="0"/>
              <a:t>How to learn functional programming </a:t>
            </a:r>
          </a:p>
          <a:p>
            <a:r>
              <a:rPr lang="en-US" dirty="0" smtClean="0"/>
              <a:t>How to learn other </a:t>
            </a:r>
            <a:r>
              <a:rPr lang="en-US" smtClean="0"/>
              <a:t>difficult stuff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34660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Spectrum">
      <a:majorFont>
        <a:latin typeface="Corbel"/>
        <a:ea typeface=""/>
        <a:cs typeface=""/>
        <a:font script="Jpan" typeface="ＭＳ ゴシック"/>
      </a:majorFont>
      <a:minorFont>
        <a:latin typeface="Calibri"/>
        <a:ea typeface=""/>
        <a:cs typeface=""/>
        <a:font script="Jpan" typeface="ＭＳ ゴシック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</TotalTime>
  <Words>43</Words>
  <Application>Microsoft Macintosh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Spectrum</vt:lpstr>
      <vt:lpstr>How to learn Web Programming and Functional Programming</vt:lpstr>
      <vt:lpstr>Contents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learn Web Programming and Functional Programming</dc:title>
  <dc:creator>ERKİN ÜNLÜ</dc:creator>
  <cp:lastModifiedBy>ERKİN ÜNLÜ</cp:lastModifiedBy>
  <cp:revision>1</cp:revision>
  <dcterms:created xsi:type="dcterms:W3CDTF">2014-10-26T21:27:56Z</dcterms:created>
  <dcterms:modified xsi:type="dcterms:W3CDTF">2014-10-26T21:30:57Z</dcterms:modified>
</cp:coreProperties>
</file>