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l.acm.org/citation.cfm?id=2576933" TargetMode="External"/><Relationship Id="rId4" Type="http://schemas.openxmlformats.org/officeDocument/2006/relationships/hyperlink" Target="http://www.cs.cmu.edu/~ukang/papers/CentralitySDM2011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Distant Authorities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Anas Al-Khatib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Jun-Duo Chen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Aymeric Grail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topic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Motivation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Information drift over distance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Subject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Distance from recommendation vs probability of acting on recommendation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Problem Parameters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Yelp dataset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Reference posts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Distribution of visits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Reference posts: classifiers</a:t>
            </a:r>
            <a:r>
              <a:rPr baseline="30000" lang="en"/>
              <a:t>1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Trainer: “Local experts”</a:t>
            </a:r>
            <a:r>
              <a:rPr baseline="30000" lang="en"/>
              <a:t>2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Comparison set: “Elite” reviews</a:t>
            </a:r>
            <a:r>
              <a:rPr baseline="30000" lang="en"/>
              <a:t>1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Distribution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Effective closeness</a:t>
            </a:r>
            <a:r>
              <a:rPr baseline="30000" lang="en"/>
              <a:t>3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Actual distance</a:t>
            </a:r>
            <a:r>
              <a:rPr baseline="30000" lang="en"/>
              <a:t>4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Correlation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Control set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Data aggregation</a:t>
            </a: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0" y="3744150"/>
            <a:ext cx="9144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92100" lvl="0" marL="914400" rtl="0">
              <a:lnSpc>
                <a:spcPct val="115000"/>
              </a:lnSpc>
              <a:spcBef>
                <a:spcPts val="0"/>
              </a:spcBef>
              <a:buClr>
                <a:srgbClr val="323232"/>
              </a:buClr>
              <a:buSzPct val="100000"/>
              <a:buAutoNum type="arabicPeriod"/>
            </a:pPr>
            <a:r>
              <a:rPr lang="en" sz="1000">
                <a:solidFill>
                  <a:srgbClr val="323232"/>
                </a:solidFill>
              </a:rPr>
              <a:t>Jindal, Tanvi. "Finding Local Experts from Yelp Dataset." Diss. U of Illinois at Urbana-Champaign, 2015. IDEALS @ Illinois. 27 Apr. 2015. Web.</a:t>
            </a:r>
          </a:p>
          <a:p>
            <a:pPr indent="-292100" lvl="0" marL="914400" marR="0" rtl="0">
              <a:lnSpc>
                <a:spcPct val="120000"/>
              </a:lnSpc>
              <a:spcBef>
                <a:spcPts val="0"/>
              </a:spcBef>
              <a:buClr>
                <a:srgbClr val="323232"/>
              </a:buClr>
              <a:buSzPct val="100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López, Claudia, and Rosta Farzan. "Analysis of Local Online Review Systems as Digital Word-of-mouth." Proceedings of the 23rd International Conference on World Wide Web - WWW '14 Companion (2014). Web. (link: </a:t>
            </a:r>
            <a:r>
              <a:rPr lang="en" sz="1000">
                <a:solidFill>
                  <a:schemeClr val="dk1"/>
                </a:solidFill>
                <a:hlinkClick r:id="rId3"/>
              </a:rPr>
              <a:t>http://dl.acm.org/citation.cfm?id=2576933</a:t>
            </a:r>
            <a:r>
              <a:rPr lang="en" sz="1000">
                <a:solidFill>
                  <a:schemeClr val="dk1"/>
                </a:solidFill>
              </a:rPr>
              <a:t>)</a:t>
            </a:r>
          </a:p>
          <a:p>
            <a:pPr indent="-292100" lvl="0" marL="914400" marR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Kang, U., Spiros Papadimitriou, Jimeng Sun, and Hanghang Tong. "Centralities in Large Networks: Algorithms and Observations." Proceedings of the 2011 SIAM International Conference on Data Mining(2011): 119-30. Web. (link: </a:t>
            </a:r>
            <a:r>
              <a:rPr lang="en" sz="1000">
                <a:solidFill>
                  <a:schemeClr val="dk1"/>
                </a:solidFill>
                <a:hlinkClick r:id="rId4"/>
              </a:rPr>
              <a:t>http://www.cs.cmu.edu/~ukang/papers/CentralitySDM2011.pdf</a:t>
            </a:r>
            <a:r>
              <a:rPr lang="en" sz="1000">
                <a:solidFill>
                  <a:schemeClr val="dk1"/>
                </a:solidFill>
              </a:rPr>
              <a:t>)</a:t>
            </a:r>
          </a:p>
          <a:p>
            <a:pPr indent="-292100" lvl="0" marL="914400" marR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Akiba, Takuya, Yoichi Iwata, and Yuichi Yoshida. "Fast Exact Shortest-path Distance Queries on Large Networks by Pruned Landmark Labeling." Proceedings of the 2013 International Conference on Management of Data - SIGMOD '13 (2013)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Reference posts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Trainer set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Evaluation set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