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63" r:id="rId4"/>
    <p:sldId id="257" r:id="rId5"/>
    <p:sldId id="262" r:id="rId6"/>
    <p:sldId id="268" r:id="rId7"/>
    <p:sldId id="258" r:id="rId8"/>
    <p:sldId id="266" r:id="rId9"/>
    <p:sldId id="264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36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05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19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395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92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045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8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31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7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51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4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61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39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97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1502E1-C4F3-40D5-B2B1-DF7A196C1DF3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B791B-6648-4996-A2D5-40A88ACE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57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человек, сидит, фотография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D2E682C0-AC6C-4358-9FE8-6E83F254E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13" y="0"/>
            <a:ext cx="6168887" cy="6858000"/>
          </a:xfrm>
          <a:prstGeom prst="rect">
            <a:avLst/>
          </a:prstGeom>
        </p:spPr>
      </p:pic>
      <p:pic>
        <p:nvPicPr>
          <p:cNvPr id="5" name="Рисунок 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BE3AF457-05B4-4B78-8935-8A06C90A2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" y="0"/>
            <a:ext cx="6073913" cy="6967330"/>
          </a:xfrm>
          <a:prstGeom prst="rect">
            <a:avLst/>
          </a:prstGeom>
        </p:spPr>
      </p:pic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42A8E0B6-9EF9-4C26-B854-F4236FFC57C4}"/>
              </a:ext>
            </a:extLst>
          </p:cNvPr>
          <p:cNvSpPr txBox="1">
            <a:spLocks/>
          </p:cNvSpPr>
          <p:nvPr/>
        </p:nvSpPr>
        <p:spPr>
          <a:xfrm>
            <a:off x="231244" y="2495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Do you look after yourself on busy days?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0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A4FAEA1-6DF0-424A-AE2B-2FF16BA05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62" y="0"/>
            <a:ext cx="10373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0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мужчина, компьютер, стол, ноутбук&#10;&#10;Автоматически созданное описание">
            <a:extLst>
              <a:ext uri="{FF2B5EF4-FFF2-40B4-BE49-F238E27FC236}">
                <a16:creationId xmlns:a16="http://schemas.microsoft.com/office/drawing/2014/main" id="{642843C0-506E-45B4-BFF8-C2551433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66" y="0"/>
            <a:ext cx="10184296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FD31ED-DFA2-4546-8F10-75107A26C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36647"/>
            <a:ext cx="6665843" cy="9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мужчина, укладывает, стол&#10;&#10;Автоматически созданное описание">
            <a:extLst>
              <a:ext uri="{FF2B5EF4-FFF2-40B4-BE49-F238E27FC236}">
                <a16:creationId xmlns:a16="http://schemas.microsoft.com/office/drawing/2014/main" id="{2E8E7364-6206-4D10-8EEA-11C4FB1A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3" y="0"/>
            <a:ext cx="6383866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A1579A-23FE-44FC-ABC1-7E1694EF0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08133" cy="6858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FB54DEA-9B18-4054-98F3-7D468ED6572C}"/>
              </a:ext>
            </a:extLst>
          </p:cNvPr>
          <p:cNvSpPr txBox="1">
            <a:spLocks/>
          </p:cNvSpPr>
          <p:nvPr/>
        </p:nvSpPr>
        <p:spPr>
          <a:xfrm>
            <a:off x="612026" y="114052"/>
            <a:ext cx="4391556" cy="7495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Do you need to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optimise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your workspace?</a:t>
            </a:r>
            <a:endParaRPr lang="ru-RU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2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компьютер, стол&#10;&#10;Автоматически созданное описание">
            <a:extLst>
              <a:ext uri="{FF2B5EF4-FFF2-40B4-BE49-F238E27FC236}">
                <a16:creationId xmlns:a16="http://schemas.microsoft.com/office/drawing/2014/main" id="{ADBAFE8C-296A-4428-A0CA-B6BEEABEF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84" y="0"/>
            <a:ext cx="10393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4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компьютер, стол&#10;&#10;Автоматически созданное описание">
            <a:extLst>
              <a:ext uri="{FF2B5EF4-FFF2-40B4-BE49-F238E27FC236}">
                <a16:creationId xmlns:a16="http://schemas.microsoft.com/office/drawing/2014/main" id="{A06B23D0-7E17-4C25-9ABD-6F3AAC360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56" y="0"/>
            <a:ext cx="6894443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AC3786-2EC2-4498-845E-02EB1C6396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770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7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кухня, еда, стол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E674D4DE-0C50-4F5C-ADF9-6B8D810CB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1" y="0"/>
            <a:ext cx="6606208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71D07E-D2B0-4CCF-9C21-3BC11C1CCC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8579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6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isenhower Matrix: Time and Task Management Made Simple - Luxafor">
            <a:extLst>
              <a:ext uri="{FF2B5EF4-FFF2-40B4-BE49-F238E27FC236}">
                <a16:creationId xmlns:a16="http://schemas.microsoft.com/office/drawing/2014/main" id="{74C6082A-CB28-46C5-8722-D236909CA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8" y="6598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6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женщина, торт, стол, девочка&#10;&#10;Автоматически созданное описание">
            <a:extLst>
              <a:ext uri="{FF2B5EF4-FFF2-40B4-BE49-F238E27FC236}">
                <a16:creationId xmlns:a16="http://schemas.microsoft.com/office/drawing/2014/main" id="{BCC0BFDA-60A6-4C2C-A32A-B9D28DFD1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0"/>
            <a:ext cx="10561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4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мужчина, компьютер, стол, ноутбук&#10;&#10;Автоматически созданное описание">
            <a:extLst>
              <a:ext uri="{FF2B5EF4-FFF2-40B4-BE49-F238E27FC236}">
                <a16:creationId xmlns:a16="http://schemas.microsoft.com/office/drawing/2014/main" id="{14778067-3CC8-474E-AA53-218C7FCC9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17" y="0"/>
            <a:ext cx="6904383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458FFD-A09B-44B5-8C38-791AC817D7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8761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5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женщин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E7E1A2CD-0DC6-422C-AC22-AB479F2F1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25" y="0"/>
            <a:ext cx="6317973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B2A305-6970-4A13-A3A7-1D11BFE9A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874024" cy="6857999"/>
          </a:xfrm>
          <a:prstGeom prst="rect">
            <a:avLst/>
          </a:prstGeom>
        </p:spPr>
      </p:pic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D411E52-61BA-4A9A-B12D-E720329E8D70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4408489" cy="4870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Do you handle stress situations?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85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23</Words>
  <Application>Microsoft Office PowerPoint</Application>
  <PresentationFormat>Широкоэкранный</PresentationFormat>
  <Paragraphs>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Altynbek</dc:creator>
  <cp:lastModifiedBy>Erkebulan Mukanov</cp:lastModifiedBy>
  <cp:revision>9</cp:revision>
  <dcterms:created xsi:type="dcterms:W3CDTF">2020-04-27T05:28:03Z</dcterms:created>
  <dcterms:modified xsi:type="dcterms:W3CDTF">2020-04-27T08:19:46Z</dcterms:modified>
</cp:coreProperties>
</file>