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578-19FC-489E-9ED7-2F13DC897A33}" type="datetimeFigureOut">
              <a:rPr lang="tr-TR" smtClean="0"/>
              <a:pPr/>
              <a:t>08.03.2017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3A2-AAE8-493C-AF8B-3D06BB97610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578-19FC-489E-9ED7-2F13DC897A33}" type="datetimeFigureOut">
              <a:rPr lang="tr-TR" smtClean="0"/>
              <a:pPr/>
              <a:t>08.03.2017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3A2-AAE8-493C-AF8B-3D06BB97610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578-19FC-489E-9ED7-2F13DC897A33}" type="datetimeFigureOut">
              <a:rPr lang="tr-TR" smtClean="0"/>
              <a:pPr/>
              <a:t>08.03.2017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3A2-AAE8-493C-AF8B-3D06BB97610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578-19FC-489E-9ED7-2F13DC897A33}" type="datetimeFigureOut">
              <a:rPr lang="tr-TR" smtClean="0"/>
              <a:pPr/>
              <a:t>08.03.2017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3A2-AAE8-493C-AF8B-3D06BB97610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578-19FC-489E-9ED7-2F13DC897A33}" type="datetimeFigureOut">
              <a:rPr lang="tr-TR" smtClean="0"/>
              <a:pPr/>
              <a:t>08.03.2017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3A2-AAE8-493C-AF8B-3D06BB97610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578-19FC-489E-9ED7-2F13DC897A33}" type="datetimeFigureOut">
              <a:rPr lang="tr-TR" smtClean="0"/>
              <a:pPr/>
              <a:t>08.03.2017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3A2-AAE8-493C-AF8B-3D06BB97610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578-19FC-489E-9ED7-2F13DC897A33}" type="datetimeFigureOut">
              <a:rPr lang="tr-TR" smtClean="0"/>
              <a:pPr/>
              <a:t>08.03.2017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3A2-AAE8-493C-AF8B-3D06BB97610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578-19FC-489E-9ED7-2F13DC897A33}" type="datetimeFigureOut">
              <a:rPr lang="tr-TR" smtClean="0"/>
              <a:pPr/>
              <a:t>08.03.2017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3A2-AAE8-493C-AF8B-3D06BB97610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578-19FC-489E-9ED7-2F13DC897A33}" type="datetimeFigureOut">
              <a:rPr lang="tr-TR" smtClean="0"/>
              <a:pPr/>
              <a:t>08.03.2017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3A2-AAE8-493C-AF8B-3D06BB97610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578-19FC-489E-9ED7-2F13DC897A33}" type="datetimeFigureOut">
              <a:rPr lang="tr-TR" smtClean="0"/>
              <a:pPr/>
              <a:t>08.03.2017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3A2-AAE8-493C-AF8B-3D06BB97610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578-19FC-489E-9ED7-2F13DC897A33}" type="datetimeFigureOut">
              <a:rPr lang="tr-TR" smtClean="0"/>
              <a:pPr/>
              <a:t>08.03.2017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3A2-AAE8-493C-AF8B-3D06BB97610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62578-19FC-489E-9ED7-2F13DC897A33}" type="datetimeFigureOut">
              <a:rPr lang="tr-TR" smtClean="0"/>
              <a:pPr/>
              <a:t>08.03.2017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93A2-AAE8-493C-AF8B-3D06BB976104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28600" y="-171400"/>
            <a:ext cx="10764689" cy="684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979712" y="6309320"/>
            <a:ext cx="4903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  <p:sp>
        <p:nvSpPr>
          <p:cNvPr id="7" name="6 Dikdörtgen"/>
          <p:cNvSpPr/>
          <p:nvPr/>
        </p:nvSpPr>
        <p:spPr>
          <a:xfrm>
            <a:off x="467544" y="-184666"/>
            <a:ext cx="7272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C00000"/>
                </a:solidFill>
              </a:rPr>
              <a:t>          </a:t>
            </a:r>
            <a:r>
              <a:rPr lang="tr-TR" sz="2800" dirty="0" smtClean="0">
                <a:solidFill>
                  <a:srgbClr val="C00000"/>
                </a:solidFill>
              </a:rPr>
              <a:t>Hafta 1                Giriş,        Temel Kavramlar</a:t>
            </a:r>
            <a:endParaRPr lang="tr-TR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690563"/>
            <a:ext cx="744855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Dikdörtgen"/>
          <p:cNvSpPr/>
          <p:nvPr/>
        </p:nvSpPr>
        <p:spPr>
          <a:xfrm>
            <a:off x="1835696" y="6093296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5739"/>
            <a:ext cx="9505950" cy="58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115616" y="6211669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101631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763688" y="6309320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88582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691680" y="6093296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188640"/>
            <a:ext cx="897255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619672" y="5949280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23838"/>
            <a:ext cx="8964488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403648" y="5949280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32656"/>
            <a:ext cx="741682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547664" y="5733256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2656"/>
            <a:ext cx="698477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2051720" y="5517232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404664"/>
            <a:ext cx="98107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475656" y="5445224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544175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403648" y="6534834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BLM364 Otomata teorisi   Prof. Dr. İman Askerbeyli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632"/>
            <a:ext cx="936104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Dikdörtgen"/>
          <p:cNvSpPr/>
          <p:nvPr/>
        </p:nvSpPr>
        <p:spPr>
          <a:xfrm>
            <a:off x="1835696" y="6093296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819472"/>
            <a:ext cx="831641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115616" y="6211669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025"/>
            <a:ext cx="9144000" cy="5677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187624" y="6093296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6632"/>
            <a:ext cx="8892480" cy="593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619672" y="6237312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36496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835696" y="6211669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008" y="0"/>
            <a:ext cx="8928992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619672" y="6237312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632"/>
            <a:ext cx="91440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763688" y="6237312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28600" y="0"/>
            <a:ext cx="9972600" cy="634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2051720" y="6211669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-99392"/>
            <a:ext cx="8316416" cy="595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907704" y="6093296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8820472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403648" y="5877272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6632"/>
            <a:ext cx="8280920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619672" y="609329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"/>
            <a:ext cx="8953500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187624" y="6211669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6632"/>
            <a:ext cx="8229600" cy="451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691680" y="5445224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-459432"/>
            <a:ext cx="104394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259632" y="6211669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382000" cy="506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2051720" y="6093296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48680"/>
            <a:ext cx="838842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187624" y="6093296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4664"/>
            <a:ext cx="7162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1979712" y="6237312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BLM364 Otomata teorisi   Prof. Dr. İman </a:t>
            </a:r>
            <a:r>
              <a:rPr lang="tr-TR" dirty="0" err="1" smtClean="0"/>
              <a:t>Askerbeyli</a:t>
            </a:r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277</Words>
  <Application>Microsoft Office PowerPoint</Application>
  <PresentationFormat>Ekran Gösterisi (4:3)</PresentationFormat>
  <Paragraphs>31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29" baseType="lpstr">
      <vt:lpstr>Ofis Teması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  <vt:lpstr>Slayt 27</vt:lpstr>
      <vt:lpstr>Slayt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frk</dc:creator>
  <cp:lastModifiedBy>frk</cp:lastModifiedBy>
  <cp:revision>20</cp:revision>
  <dcterms:created xsi:type="dcterms:W3CDTF">2017-03-06T13:26:30Z</dcterms:created>
  <dcterms:modified xsi:type="dcterms:W3CDTF">2017-03-08T13:57:37Z</dcterms:modified>
</cp:coreProperties>
</file>