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02" autoAdjust="0"/>
  </p:normalViewPr>
  <p:slideViewPr>
    <p:cSldViewPr>
      <p:cViewPr varScale="1">
        <p:scale>
          <a:sx n="99" d="100"/>
          <a:sy n="99" d="100"/>
        </p:scale>
        <p:origin x="-19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4644B-93F0-4FC5-8CA2-AAC40B325C57}" type="datetimeFigureOut">
              <a:rPr lang="tr-TR" smtClean="0"/>
              <a:t>09.03.2017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26C18-6DAC-4819-AF23-1BC4D0A4CAD8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26C18-6DAC-4819-AF23-1BC4D0A4CAD8}" type="slidenum">
              <a:rPr lang="tr-TR" smtClean="0"/>
              <a:t>6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9DC-1424-416E-9B9B-A3091D3B3226}" type="datetimeFigureOut">
              <a:rPr lang="tr-TR" smtClean="0"/>
              <a:pPr/>
              <a:t>09.03.2017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6702-0C3A-427D-8DA6-47C5402BF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9DC-1424-416E-9B9B-A3091D3B3226}" type="datetimeFigureOut">
              <a:rPr lang="tr-TR" smtClean="0"/>
              <a:pPr/>
              <a:t>09.03.2017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6702-0C3A-427D-8DA6-47C5402BF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9DC-1424-416E-9B9B-A3091D3B3226}" type="datetimeFigureOut">
              <a:rPr lang="tr-TR" smtClean="0"/>
              <a:pPr/>
              <a:t>09.03.2017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6702-0C3A-427D-8DA6-47C5402BF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9DC-1424-416E-9B9B-A3091D3B3226}" type="datetimeFigureOut">
              <a:rPr lang="tr-TR" smtClean="0"/>
              <a:pPr/>
              <a:t>09.03.2017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6702-0C3A-427D-8DA6-47C5402BF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9DC-1424-416E-9B9B-A3091D3B3226}" type="datetimeFigureOut">
              <a:rPr lang="tr-TR" smtClean="0"/>
              <a:pPr/>
              <a:t>09.03.2017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6702-0C3A-427D-8DA6-47C5402BF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9DC-1424-416E-9B9B-A3091D3B3226}" type="datetimeFigureOut">
              <a:rPr lang="tr-TR" smtClean="0"/>
              <a:pPr/>
              <a:t>09.03.2017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6702-0C3A-427D-8DA6-47C5402BF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9DC-1424-416E-9B9B-A3091D3B3226}" type="datetimeFigureOut">
              <a:rPr lang="tr-TR" smtClean="0"/>
              <a:pPr/>
              <a:t>09.03.2017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6702-0C3A-427D-8DA6-47C5402BF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9DC-1424-416E-9B9B-A3091D3B3226}" type="datetimeFigureOut">
              <a:rPr lang="tr-TR" smtClean="0"/>
              <a:pPr/>
              <a:t>09.03.2017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6702-0C3A-427D-8DA6-47C5402BF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9DC-1424-416E-9B9B-A3091D3B3226}" type="datetimeFigureOut">
              <a:rPr lang="tr-TR" smtClean="0"/>
              <a:pPr/>
              <a:t>09.03.2017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6702-0C3A-427D-8DA6-47C5402BF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9DC-1424-416E-9B9B-A3091D3B3226}" type="datetimeFigureOut">
              <a:rPr lang="tr-TR" smtClean="0"/>
              <a:pPr/>
              <a:t>09.03.2017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6702-0C3A-427D-8DA6-47C5402BF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9DC-1424-416E-9B9B-A3091D3B3226}" type="datetimeFigureOut">
              <a:rPr lang="tr-TR" smtClean="0"/>
              <a:pPr/>
              <a:t>09.03.2017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6702-0C3A-427D-8DA6-47C5402BF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2C9DC-1424-416E-9B9B-A3091D3B3226}" type="datetimeFigureOut">
              <a:rPr lang="tr-TR" smtClean="0"/>
              <a:pPr/>
              <a:t>09.03.2017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96702-0C3A-427D-8DA6-47C5402BF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Hafta2 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tx1"/>
                </a:solidFill>
              </a:rPr>
              <a:t>D</a:t>
            </a:r>
            <a:r>
              <a:rPr lang="tr-TR" dirty="0" err="1" smtClean="0">
                <a:solidFill>
                  <a:schemeClr val="tx1"/>
                </a:solidFill>
              </a:rPr>
              <a:t>eterministik</a:t>
            </a:r>
            <a:r>
              <a:rPr lang="tr-TR" dirty="0" smtClean="0">
                <a:solidFill>
                  <a:schemeClr val="tx1"/>
                </a:solidFill>
              </a:rPr>
              <a:t> ve </a:t>
            </a:r>
            <a:r>
              <a:rPr lang="tr-TR" dirty="0" err="1" smtClean="0">
                <a:solidFill>
                  <a:schemeClr val="tx1"/>
                </a:solidFill>
              </a:rPr>
              <a:t>deterministik</a:t>
            </a:r>
            <a:r>
              <a:rPr lang="tr-TR" dirty="0" smtClean="0">
                <a:solidFill>
                  <a:schemeClr val="tx1"/>
                </a:solidFill>
              </a:rPr>
              <a:t> olmayan sonlu </a:t>
            </a:r>
            <a:r>
              <a:rPr lang="tr-TR" dirty="0" err="1" smtClean="0">
                <a:solidFill>
                  <a:schemeClr val="tx1"/>
                </a:solidFill>
              </a:rPr>
              <a:t>otomatalar</a:t>
            </a:r>
            <a:endParaRPr lang="tr-T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Dikdörtgen"/>
          <p:cNvSpPr/>
          <p:nvPr/>
        </p:nvSpPr>
        <p:spPr>
          <a:xfrm>
            <a:off x="1979712" y="6093296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6672"/>
            <a:ext cx="8280920" cy="564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60648"/>
            <a:ext cx="7992888" cy="586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Dikdörtgen"/>
          <p:cNvSpPr/>
          <p:nvPr/>
        </p:nvSpPr>
        <p:spPr>
          <a:xfrm>
            <a:off x="1403648" y="5949280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8280920" cy="593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763688" y="6211669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0013"/>
            <a:ext cx="8712968" cy="5777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115616" y="6093296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4664"/>
            <a:ext cx="8604448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547664" y="5805264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76672"/>
            <a:ext cx="8229600" cy="500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763688" y="4797152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144000" cy="587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475656" y="6021288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0648"/>
            <a:ext cx="8568952" cy="586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835696" y="5877272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9"/>
            <a:ext cx="7770611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619672" y="5733256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277475" cy="710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620672" cy="671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4067695" y="3244334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BLM364 </a:t>
            </a:r>
            <a:endParaRPr lang="tr-TR" dirty="0"/>
          </a:p>
        </p:txBody>
      </p:sp>
      <p:sp>
        <p:nvSpPr>
          <p:cNvPr id="6" name="5 Dikdörtgen"/>
          <p:cNvSpPr/>
          <p:nvPr/>
        </p:nvSpPr>
        <p:spPr>
          <a:xfrm>
            <a:off x="1763688" y="6021288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8892480" cy="645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979712" y="5877272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r>
              <a:rPr lang="tr-TR" smtClean="0"/>
              <a:t> </a:t>
            </a: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6632"/>
            <a:ext cx="8136904" cy="600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691680" y="6211669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1256"/>
            <a:ext cx="7848872" cy="586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528" y="188640"/>
            <a:ext cx="9144000" cy="59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619672" y="6165304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0"/>
            <a:ext cx="8100392" cy="5557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403648" y="6093296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Dikdörtgen"/>
          <p:cNvSpPr/>
          <p:nvPr/>
        </p:nvSpPr>
        <p:spPr>
          <a:xfrm>
            <a:off x="1547664" y="6211669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6672"/>
            <a:ext cx="8352928" cy="564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8136904" cy="5793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Dikdörtgen"/>
          <p:cNvSpPr/>
          <p:nvPr/>
        </p:nvSpPr>
        <p:spPr>
          <a:xfrm>
            <a:off x="1619672" y="6021288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3 Dikdörtgen"/>
          <p:cNvSpPr/>
          <p:nvPr/>
        </p:nvSpPr>
        <p:spPr>
          <a:xfrm>
            <a:off x="1763688" y="6211669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8640"/>
            <a:ext cx="8280920" cy="593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162</Words>
  <Application>Microsoft Office PowerPoint</Application>
  <PresentationFormat>Ekran Gösterisi (4:3)</PresentationFormat>
  <Paragraphs>21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1" baseType="lpstr">
      <vt:lpstr>Ofis Teması</vt:lpstr>
      <vt:lpstr>Hafta2 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  <vt:lpstr>Slayt 18</vt:lpstr>
      <vt:lpstr>Slayt 19</vt:lpstr>
      <vt:lpstr>Slayt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Hafta2</dc:title>
  <dc:creator>frk</dc:creator>
  <cp:lastModifiedBy>frk</cp:lastModifiedBy>
  <cp:revision>18</cp:revision>
  <dcterms:created xsi:type="dcterms:W3CDTF">2017-03-08T12:24:41Z</dcterms:created>
  <dcterms:modified xsi:type="dcterms:W3CDTF">2017-03-09T14:07:41Z</dcterms:modified>
</cp:coreProperties>
</file>