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ADF7D-9508-411C-BC68-F2AC64C36535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5163B-5ABC-4DE5-A396-F42A706673FB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Hafta 3 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Epsilon geçişli </a:t>
            </a:r>
            <a:r>
              <a:rPr lang="tr-TR" sz="3600" dirty="0" err="1" smtClean="0">
                <a:solidFill>
                  <a:srgbClr val="FF0000"/>
                </a:solidFill>
              </a:rPr>
              <a:t>deterministik</a:t>
            </a:r>
            <a:r>
              <a:rPr lang="tr-TR" sz="3600" dirty="0" smtClean="0">
                <a:solidFill>
                  <a:srgbClr val="FF0000"/>
                </a:solidFill>
              </a:rPr>
              <a:t> olmayan </a:t>
            </a:r>
            <a:r>
              <a:rPr lang="tr-TR" sz="3600" dirty="0" err="1" smtClean="0">
                <a:solidFill>
                  <a:srgbClr val="FF0000"/>
                </a:solidFill>
              </a:rPr>
              <a:t>otomatalar</a:t>
            </a:r>
            <a:endParaRPr lang="tr-TR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136903" cy="5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24936" cy="586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604448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24936" cy="572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15475" cy="719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315575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8064896" cy="572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0"/>
            <a:ext cx="8343900" cy="721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63125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100393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Ekran Gösterisi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Hafta 3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Hafta 3 </dc:title>
  <dc:creator>frk</dc:creator>
  <cp:lastModifiedBy>frk</cp:lastModifiedBy>
  <cp:revision>2</cp:revision>
  <dcterms:created xsi:type="dcterms:W3CDTF">2017-03-09T12:50:13Z</dcterms:created>
  <dcterms:modified xsi:type="dcterms:W3CDTF">2017-03-09T12:58:12Z</dcterms:modified>
</cp:coreProperties>
</file>