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67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3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71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7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7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7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4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7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2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00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590F-6D10-4088-8214-461E80116F3E}" type="datetimeFigureOut">
              <a:rPr lang="tr-TR" smtClean="0"/>
              <a:t>12.03.2019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309A-1632-4475-9D0E-3A6F83B6E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92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85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21" y="526774"/>
            <a:ext cx="10065027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6596" y="690113"/>
            <a:ext cx="10767204" cy="5486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buzzer</a:t>
            </a:r>
            <a:r>
              <a:rPr lang="tr-TR" dirty="0"/>
              <a:t> = 9; //</a:t>
            </a:r>
            <a:r>
              <a:rPr lang="tr-TR" dirty="0" err="1"/>
              <a:t>buzzer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9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(){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pinMode</a:t>
            </a:r>
            <a:r>
              <a:rPr lang="tr-TR" dirty="0"/>
              <a:t>(</a:t>
            </a:r>
            <a:r>
              <a:rPr lang="tr-TR" dirty="0" err="1"/>
              <a:t>buzzer</a:t>
            </a:r>
            <a:r>
              <a:rPr lang="tr-TR" dirty="0"/>
              <a:t>, OUTPUT); // Set </a:t>
            </a:r>
            <a:r>
              <a:rPr lang="tr-TR" dirty="0" err="1"/>
              <a:t>buzzer</a:t>
            </a:r>
            <a:r>
              <a:rPr lang="tr-TR" dirty="0"/>
              <a:t> - </a:t>
            </a:r>
            <a:r>
              <a:rPr lang="tr-TR" dirty="0" err="1"/>
              <a:t>pin</a:t>
            </a:r>
            <a:r>
              <a:rPr lang="tr-TR" dirty="0"/>
              <a:t> 9 as an </a:t>
            </a:r>
            <a:r>
              <a:rPr lang="tr-TR" dirty="0" err="1"/>
              <a:t>output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tone</a:t>
            </a:r>
            <a:r>
              <a:rPr lang="tr-TR" dirty="0"/>
              <a:t>(</a:t>
            </a:r>
            <a:r>
              <a:rPr lang="tr-TR" dirty="0" err="1"/>
              <a:t>buzzer</a:t>
            </a:r>
            <a:r>
              <a:rPr lang="tr-TR" dirty="0"/>
              <a:t>, 1000); // </a:t>
            </a:r>
            <a:r>
              <a:rPr lang="tr-TR" dirty="0" err="1"/>
              <a:t>Send</a:t>
            </a:r>
            <a:r>
              <a:rPr lang="tr-TR" dirty="0"/>
              <a:t> 1KHz </a:t>
            </a:r>
            <a:r>
              <a:rPr lang="tr-TR" dirty="0" err="1"/>
              <a:t>sound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...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delay</a:t>
            </a:r>
            <a:r>
              <a:rPr lang="tr-TR" dirty="0"/>
              <a:t>(1000);        // ...</a:t>
            </a:r>
            <a:r>
              <a:rPr lang="tr-TR" dirty="0" err="1"/>
              <a:t>for</a:t>
            </a:r>
            <a:r>
              <a:rPr lang="tr-TR" dirty="0"/>
              <a:t> 1 </a:t>
            </a:r>
            <a:r>
              <a:rPr lang="tr-TR" dirty="0" err="1"/>
              <a:t>sec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noTone</a:t>
            </a:r>
            <a:r>
              <a:rPr lang="tr-TR" dirty="0"/>
              <a:t>(</a:t>
            </a:r>
            <a:r>
              <a:rPr lang="tr-TR" dirty="0" err="1"/>
              <a:t>buzzer</a:t>
            </a:r>
            <a:r>
              <a:rPr lang="tr-TR" dirty="0"/>
              <a:t>);     // Stop </a:t>
            </a:r>
            <a:r>
              <a:rPr lang="tr-TR" dirty="0" err="1"/>
              <a:t>sound</a:t>
            </a:r>
            <a:r>
              <a:rPr lang="tr-TR" dirty="0"/>
              <a:t>...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/>
              <a:t>delay</a:t>
            </a:r>
            <a:r>
              <a:rPr lang="tr-TR" dirty="0"/>
              <a:t>(1000);        // ...</a:t>
            </a:r>
            <a:r>
              <a:rPr lang="tr-TR" dirty="0" err="1"/>
              <a:t>for</a:t>
            </a:r>
            <a:r>
              <a:rPr lang="tr-TR" dirty="0"/>
              <a:t> 1sec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7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54490" y="3133580"/>
            <a:ext cx="2098964" cy="590839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tone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7495309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()  { </a:t>
            </a:r>
          </a:p>
          <a:p>
            <a:pPr marL="0" indent="0">
              <a:buNone/>
            </a:pPr>
            <a:r>
              <a:rPr lang="tr-TR" dirty="0" err="1" smtClean="0"/>
              <a:t>pinMode</a:t>
            </a:r>
            <a:r>
              <a:rPr lang="tr-TR" dirty="0" smtClean="0"/>
              <a:t>(4</a:t>
            </a:r>
            <a:r>
              <a:rPr lang="tr-TR" dirty="0"/>
              <a:t>, OUTPUT);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beep</a:t>
            </a:r>
            <a:r>
              <a:rPr lang="tr-TR" dirty="0"/>
              <a:t>(50);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beep</a:t>
            </a:r>
            <a:r>
              <a:rPr lang="tr-TR" dirty="0"/>
              <a:t>(50);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beep</a:t>
            </a:r>
            <a:r>
              <a:rPr lang="tr-TR" dirty="0"/>
              <a:t>(50);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/>
              <a:t>delay</a:t>
            </a:r>
            <a:r>
              <a:rPr lang="tr-TR" dirty="0"/>
              <a:t>(1000);</a:t>
            </a:r>
          </a:p>
          <a:p>
            <a:pPr marL="0" indent="0">
              <a:buNone/>
            </a:pP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  { 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beep</a:t>
            </a:r>
            <a:r>
              <a:rPr lang="tr-TR" dirty="0"/>
              <a:t>(200); 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beep</a:t>
            </a:r>
            <a:r>
              <a:rPr lang="tr-TR" dirty="0"/>
              <a:t>(</a:t>
            </a:r>
            <a:r>
              <a:rPr lang="tr-TR" dirty="0" err="1"/>
              <a:t>unsigned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delayms</a:t>
            </a:r>
            <a:r>
              <a:rPr lang="tr-TR" dirty="0"/>
              <a:t>){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 smtClean="0"/>
              <a:t>tone</a:t>
            </a:r>
            <a:r>
              <a:rPr lang="tr-TR" dirty="0" smtClean="0"/>
              <a:t>(4, 2000); 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delay</a:t>
            </a:r>
            <a:r>
              <a:rPr lang="tr-TR" dirty="0" smtClean="0"/>
              <a:t>(</a:t>
            </a:r>
            <a:r>
              <a:rPr lang="tr-TR" dirty="0" err="1" smtClean="0"/>
              <a:t>delayms</a:t>
            </a:r>
            <a:r>
              <a:rPr lang="tr-TR" dirty="0"/>
              <a:t>);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tone</a:t>
            </a:r>
            <a:r>
              <a:rPr lang="tr-TR" dirty="0" smtClean="0"/>
              <a:t>(4</a:t>
            </a:r>
            <a:r>
              <a:rPr lang="tr-TR" dirty="0"/>
              <a:t>, 0);       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delay</a:t>
            </a:r>
            <a:r>
              <a:rPr lang="tr-TR" dirty="0"/>
              <a:t>(</a:t>
            </a:r>
            <a:r>
              <a:rPr lang="tr-TR" dirty="0" err="1"/>
              <a:t>delayms</a:t>
            </a:r>
            <a:r>
              <a:rPr lang="tr-TR" dirty="0"/>
              <a:t>); </a:t>
            </a:r>
          </a:p>
          <a:p>
            <a:pPr marL="0" indent="0">
              <a:buNone/>
            </a:pPr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8464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081592" y="2902226"/>
            <a:ext cx="1795669" cy="61884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melodi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8289235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buzzerPin</a:t>
            </a:r>
            <a:r>
              <a:rPr lang="tr-TR" dirty="0"/>
              <a:t> = 4;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notaSayisi</a:t>
            </a:r>
            <a:r>
              <a:rPr lang="tr-TR" dirty="0"/>
              <a:t> = 8;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C = 262;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D = 294;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E = 330;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F = 349;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G = 392;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A = 440;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B = 494;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C_ = 523;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notalar[] = {C, D, E, F, G, A, B, C_};</a:t>
            </a:r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 smtClean="0"/>
              <a:t>()  {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 i = 0; i &lt; </a:t>
            </a:r>
            <a:r>
              <a:rPr lang="tr-TR" dirty="0" err="1"/>
              <a:t>notaSayisi</a:t>
            </a:r>
            <a:r>
              <a:rPr lang="tr-TR" dirty="0"/>
              <a:t>; i++)</a:t>
            </a:r>
          </a:p>
          <a:p>
            <a:pPr marL="0" indent="0">
              <a:buNone/>
            </a:pPr>
            <a:r>
              <a:rPr lang="tr-TR" dirty="0"/>
              <a:t> 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tone</a:t>
            </a:r>
            <a:r>
              <a:rPr lang="tr-TR" dirty="0"/>
              <a:t>(</a:t>
            </a:r>
            <a:r>
              <a:rPr lang="tr-TR" dirty="0" err="1"/>
              <a:t>buzzerPin</a:t>
            </a:r>
            <a:r>
              <a:rPr lang="tr-TR" dirty="0"/>
              <a:t>, notalar[i]);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delay</a:t>
            </a:r>
            <a:r>
              <a:rPr lang="tr-TR" dirty="0"/>
              <a:t>(500);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noTone</a:t>
            </a:r>
            <a:r>
              <a:rPr lang="tr-TR" dirty="0"/>
              <a:t>(</a:t>
            </a:r>
            <a:r>
              <a:rPr lang="tr-TR" dirty="0" err="1"/>
              <a:t>buzzerPin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delay</a:t>
            </a:r>
            <a:r>
              <a:rPr lang="tr-TR" dirty="0"/>
              <a:t>(20);</a:t>
            </a:r>
          </a:p>
          <a:p>
            <a:pPr marL="0" indent="0">
              <a:buNone/>
            </a:pPr>
            <a:r>
              <a:rPr lang="tr-TR" dirty="0"/>
              <a:t>  }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noTone</a:t>
            </a:r>
            <a:r>
              <a:rPr lang="tr-TR" dirty="0" smtClean="0"/>
              <a:t>(</a:t>
            </a:r>
            <a:r>
              <a:rPr lang="tr-TR" dirty="0" err="1" smtClean="0"/>
              <a:t>buzzerPin</a:t>
            </a:r>
            <a:r>
              <a:rPr lang="tr-TR" dirty="0" smtClean="0"/>
              <a:t>);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 smtClean="0"/>
              <a:t>() {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12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42" y="1232310"/>
            <a:ext cx="5995358" cy="38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9550"/>
            <a:ext cx="50958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026236" y="2360180"/>
            <a:ext cx="3165764" cy="438439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Passive</a:t>
            </a:r>
            <a:r>
              <a:rPr lang="tr-TR" dirty="0" smtClean="0"/>
              <a:t> </a:t>
            </a:r>
            <a:r>
              <a:rPr lang="tr-TR" dirty="0" err="1" smtClean="0"/>
              <a:t>buzzer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9026236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out =4;                                                                                         // initializing pin 11 as buzzer pin</a:t>
            </a:r>
          </a:p>
          <a:p>
            <a:pPr marL="0" indent="0">
              <a:buNone/>
            </a:pPr>
            <a:r>
              <a:rPr lang="en-US" sz="1500" dirty="0" smtClean="0"/>
              <a:t>void </a:t>
            </a:r>
            <a:r>
              <a:rPr lang="en-US" sz="1500" dirty="0"/>
              <a:t>setup () </a:t>
            </a:r>
            <a:r>
              <a:rPr lang="tr-TR" sz="1500" dirty="0" smtClean="0"/>
              <a:t>{</a:t>
            </a:r>
            <a:r>
              <a:rPr lang="en-US" sz="1500" dirty="0" smtClean="0"/>
              <a:t>                                                                                    </a:t>
            </a:r>
            <a:r>
              <a:rPr lang="en-US" sz="1500" dirty="0"/>
              <a:t>// Code written in it will only run once</a:t>
            </a:r>
            <a:r>
              <a:rPr lang="en-US" sz="1500" dirty="0" smtClean="0"/>
              <a:t>.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</a:t>
            </a:r>
            <a:r>
              <a:rPr lang="en-US" sz="1500" dirty="0" err="1"/>
              <a:t>pinMode</a:t>
            </a:r>
            <a:r>
              <a:rPr lang="en-US" sz="1500" dirty="0"/>
              <a:t>(out, OUTPUT);                                                            // Setting pin 11 as output pin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void loop ()    </a:t>
            </a:r>
            <a:r>
              <a:rPr lang="tr-TR" sz="1500" dirty="0" smtClean="0"/>
              <a:t>{</a:t>
            </a:r>
            <a:r>
              <a:rPr lang="en-US" sz="1500" dirty="0" smtClean="0"/>
              <a:t>                                                                                     </a:t>
            </a:r>
            <a:r>
              <a:rPr lang="en-US" sz="1500" dirty="0"/>
              <a:t>// Code written in it will run </a:t>
            </a:r>
            <a:r>
              <a:rPr lang="en-US" sz="1500" dirty="0" smtClean="0"/>
              <a:t>repeatedly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unsigned char </a:t>
            </a:r>
            <a:r>
              <a:rPr lang="en-US" sz="1500" dirty="0" err="1"/>
              <a:t>i</a:t>
            </a:r>
            <a:r>
              <a:rPr lang="en-US" sz="1500" dirty="0"/>
              <a:t>, j ;                                                                          // Declaring variables</a:t>
            </a:r>
          </a:p>
          <a:p>
            <a:pPr marL="0" indent="0">
              <a:buNone/>
            </a:pPr>
            <a:r>
              <a:rPr lang="en-US" sz="1500" dirty="0"/>
              <a:t>   while (1){</a:t>
            </a:r>
          </a:p>
          <a:p>
            <a:pPr marL="0" indent="0">
              <a:buNone/>
            </a:pPr>
            <a:r>
              <a:rPr lang="en-US" sz="1500" dirty="0"/>
              <a:t>     for (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&lt;80; </a:t>
            </a:r>
            <a:r>
              <a:rPr lang="en-US" sz="1500" dirty="0" err="1"/>
              <a:t>i</a:t>
            </a:r>
            <a:r>
              <a:rPr lang="en-US" sz="1500" dirty="0"/>
              <a:t>++){                                                                     // 100 cycles of sound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digitalWrite</a:t>
            </a:r>
            <a:r>
              <a:rPr lang="en-US" sz="1500" dirty="0"/>
              <a:t> (out, HIGH);                                                         // This will turn the buzzer ON</a:t>
            </a:r>
          </a:p>
          <a:p>
            <a:pPr marL="0" indent="0">
              <a:buNone/>
            </a:pPr>
            <a:r>
              <a:rPr lang="en-US" sz="1500" dirty="0"/>
              <a:t>       delay (1) ;                                                                                      // Giving a Delay of 1ms will set frequency 1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digitalWrite</a:t>
            </a:r>
            <a:r>
              <a:rPr lang="en-US" sz="1500" dirty="0"/>
              <a:t> (out, LOW);                                                          // This will turn the buzzer OFF</a:t>
            </a:r>
          </a:p>
          <a:p>
            <a:pPr marL="0" indent="0">
              <a:buNone/>
            </a:pPr>
            <a:r>
              <a:rPr lang="en-US" sz="1500" dirty="0"/>
              <a:t>       delay (1) ;                                                                                      // Giving a delay </a:t>
            </a:r>
            <a:r>
              <a:rPr lang="en-US" sz="1500" dirty="0" err="1"/>
              <a:t>ms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}</a:t>
            </a:r>
          </a:p>
          <a:p>
            <a:pPr marL="0" indent="0">
              <a:buNone/>
            </a:pPr>
            <a:r>
              <a:rPr lang="en-US" sz="1500" dirty="0"/>
              <a:t>     for (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&lt;100; </a:t>
            </a:r>
            <a:r>
              <a:rPr lang="en-US" sz="1500" dirty="0" err="1"/>
              <a:t>i</a:t>
            </a:r>
            <a:r>
              <a:rPr lang="en-US" sz="1500" dirty="0"/>
              <a:t>++){                                                                 // 100 cycles of sound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digitalWrite</a:t>
            </a:r>
            <a:r>
              <a:rPr lang="en-US" sz="1500" dirty="0"/>
              <a:t> (out, HIGH);                                                         // This will turn the buzzer ON</a:t>
            </a:r>
          </a:p>
          <a:p>
            <a:pPr marL="0" indent="0">
              <a:buNone/>
            </a:pPr>
            <a:r>
              <a:rPr lang="en-US" sz="1500" dirty="0"/>
              <a:t>       delay (2) ;                                                                                      // Giving a delay of 2ms will set frequency 2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digitalWrite</a:t>
            </a:r>
            <a:r>
              <a:rPr lang="en-US" sz="1500" dirty="0"/>
              <a:t> (out, LOW);                                                          // This will turn the buzzer OFF</a:t>
            </a:r>
          </a:p>
          <a:p>
            <a:pPr marL="0" indent="0">
              <a:buNone/>
            </a:pPr>
            <a:r>
              <a:rPr lang="en-US" sz="1500" dirty="0"/>
              <a:t>       delay (2) ;                                                                                      // Giving a delay of 2ms</a:t>
            </a:r>
          </a:p>
          <a:p>
            <a:pPr marL="0" indent="0">
              <a:buNone/>
            </a:pPr>
            <a:r>
              <a:rPr lang="en-US" sz="1500" dirty="0"/>
              <a:t>     }</a:t>
            </a:r>
          </a:p>
          <a:p>
            <a:pPr marL="0" indent="0">
              <a:buNone/>
            </a:pPr>
            <a:r>
              <a:rPr lang="en-US" sz="1500" dirty="0"/>
              <a:t>   }</a:t>
            </a:r>
          </a:p>
          <a:p>
            <a:pPr marL="0" indent="0">
              <a:buNone/>
            </a:pPr>
            <a:r>
              <a:rPr lang="en-US" sz="1500" dirty="0"/>
              <a:t> }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121830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69256" y="500062"/>
            <a:ext cx="4096109" cy="1325563"/>
          </a:xfrm>
        </p:spPr>
        <p:txBody>
          <a:bodyPr/>
          <a:lstStyle/>
          <a:p>
            <a:r>
              <a:rPr lang="tr-TR" dirty="0" err="1" smtClean="0"/>
              <a:t>display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8836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766887"/>
            <a:ext cx="4524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28049" y="2211178"/>
            <a:ext cx="3250721" cy="1325563"/>
          </a:xfrm>
        </p:spPr>
        <p:txBody>
          <a:bodyPr/>
          <a:lstStyle/>
          <a:p>
            <a:r>
              <a:rPr lang="tr-TR" dirty="0" smtClean="0"/>
              <a:t>Pot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661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8" y="914400"/>
            <a:ext cx="11509827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6" y="1122219"/>
            <a:ext cx="11839843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5" y="387926"/>
            <a:ext cx="11845638" cy="60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66675"/>
            <a:ext cx="59245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454615"/>
            <a:ext cx="10490446" cy="59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6365" y="104172"/>
            <a:ext cx="5231757" cy="68580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7280476" y="1"/>
            <a:ext cx="4641448" cy="6858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09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5068" y="2073155"/>
            <a:ext cx="10515600" cy="1325563"/>
          </a:xfrm>
        </p:spPr>
        <p:txBody>
          <a:bodyPr/>
          <a:lstStyle/>
          <a:p>
            <a:r>
              <a:rPr lang="tr-TR" dirty="0" err="1"/>
              <a:t>Temprature</a:t>
            </a:r>
            <a:r>
              <a:rPr lang="tr-TR" dirty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69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13" y="1434770"/>
            <a:ext cx="7410450" cy="4695825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69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17166" y="500062"/>
            <a:ext cx="4605068" cy="1325563"/>
          </a:xfrm>
        </p:spPr>
        <p:txBody>
          <a:bodyPr/>
          <a:lstStyle/>
          <a:p>
            <a:r>
              <a:rPr lang="tr-TR" dirty="0" smtClean="0"/>
              <a:t>LCD </a:t>
            </a:r>
            <a:r>
              <a:rPr lang="tr-TR" dirty="0" err="1" smtClean="0"/>
              <a:t>monitor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052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81087"/>
            <a:ext cx="7524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090612"/>
            <a:ext cx="7277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2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76290" y="2168045"/>
            <a:ext cx="5252049" cy="1325563"/>
          </a:xfrm>
        </p:spPr>
        <p:txBody>
          <a:bodyPr/>
          <a:lstStyle/>
          <a:p>
            <a:r>
              <a:rPr lang="tr-TR" dirty="0" err="1"/>
              <a:t>Light</a:t>
            </a:r>
            <a:r>
              <a:rPr lang="tr-TR" dirty="0"/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7859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6091" y="1581390"/>
            <a:ext cx="6724072" cy="3782290"/>
          </a:xfrm>
        </p:spPr>
      </p:pic>
    </p:spTree>
    <p:extLst>
      <p:ext uri="{BB962C8B-B14F-4D97-AF65-F5344CB8AC3E}">
        <p14:creationId xmlns:p14="http://schemas.microsoft.com/office/powerpoint/2010/main" val="31657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" y="0"/>
            <a:ext cx="1079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0958945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sensorPin</a:t>
            </a:r>
            <a:r>
              <a:rPr lang="tr-TR" dirty="0"/>
              <a:t> = A0;    //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potentiometer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ledPin</a:t>
            </a:r>
            <a:r>
              <a:rPr lang="tr-TR" dirty="0"/>
              <a:t> = 7;      //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LED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sensorValue</a:t>
            </a:r>
            <a:r>
              <a:rPr lang="tr-TR" dirty="0"/>
              <a:t> = 0;  //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coming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sensor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() {</a:t>
            </a:r>
          </a:p>
          <a:p>
            <a:pPr marL="0" indent="0">
              <a:buNone/>
            </a:pPr>
            <a:r>
              <a:rPr lang="tr-TR" dirty="0" err="1" smtClean="0"/>
              <a:t>pinMode</a:t>
            </a:r>
            <a:r>
              <a:rPr lang="tr-TR" dirty="0" smtClean="0"/>
              <a:t>(</a:t>
            </a:r>
            <a:r>
              <a:rPr lang="tr-TR" dirty="0" err="1" smtClean="0"/>
              <a:t>ledPin</a:t>
            </a:r>
            <a:r>
              <a:rPr lang="tr-TR" dirty="0"/>
              <a:t>, OUTPUT);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 {</a:t>
            </a:r>
          </a:p>
          <a:p>
            <a:pPr marL="0" indent="0">
              <a:buNone/>
            </a:pPr>
            <a:r>
              <a:rPr lang="tr-TR" dirty="0"/>
              <a:t>  //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sensor: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sensorValue</a:t>
            </a:r>
            <a:r>
              <a:rPr lang="tr-TR" dirty="0"/>
              <a:t> = </a:t>
            </a:r>
            <a:r>
              <a:rPr lang="tr-TR" dirty="0" err="1"/>
              <a:t>analogRead</a:t>
            </a:r>
            <a:r>
              <a:rPr lang="tr-TR" dirty="0"/>
              <a:t>(</a:t>
            </a:r>
            <a:r>
              <a:rPr lang="tr-TR" dirty="0" err="1"/>
              <a:t>sensorPin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//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ledPin</a:t>
            </a:r>
            <a:r>
              <a:rPr lang="tr-TR" dirty="0"/>
              <a:t> on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ledPin</a:t>
            </a:r>
            <a:r>
              <a:rPr lang="tr-TR" dirty="0"/>
              <a:t>, HIGH);</a:t>
            </a:r>
          </a:p>
          <a:p>
            <a:pPr marL="0" indent="0">
              <a:buNone/>
            </a:pPr>
            <a:r>
              <a:rPr lang="tr-TR" dirty="0"/>
              <a:t>  // stop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for</a:t>
            </a:r>
            <a:r>
              <a:rPr lang="tr-TR" dirty="0"/>
              <a:t> &lt;</a:t>
            </a:r>
            <a:r>
              <a:rPr lang="tr-TR" dirty="0" err="1"/>
              <a:t>sensorValue</a:t>
            </a:r>
            <a:r>
              <a:rPr lang="tr-TR" dirty="0"/>
              <a:t>&gt; </a:t>
            </a:r>
            <a:r>
              <a:rPr lang="tr-TR" dirty="0" err="1"/>
              <a:t>milliseconds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delay</a:t>
            </a:r>
            <a:r>
              <a:rPr lang="tr-TR" dirty="0"/>
              <a:t>(</a:t>
            </a:r>
            <a:r>
              <a:rPr lang="tr-TR" dirty="0" err="1"/>
              <a:t>sensorValue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//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ledPin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ledPin</a:t>
            </a:r>
            <a:r>
              <a:rPr lang="tr-TR" dirty="0"/>
              <a:t>, LOW);</a:t>
            </a:r>
          </a:p>
          <a:p>
            <a:pPr marL="0" indent="0">
              <a:buNone/>
            </a:pPr>
            <a:r>
              <a:rPr lang="tr-TR" dirty="0"/>
              <a:t>  // stop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&lt;</a:t>
            </a:r>
            <a:r>
              <a:rPr lang="tr-TR" dirty="0" err="1"/>
              <a:t>sensorValue</a:t>
            </a:r>
            <a:r>
              <a:rPr lang="tr-TR" dirty="0"/>
              <a:t>&gt; </a:t>
            </a:r>
            <a:r>
              <a:rPr lang="tr-TR" dirty="0" err="1"/>
              <a:t>milliseconds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delay</a:t>
            </a:r>
            <a:r>
              <a:rPr lang="tr-TR" dirty="0"/>
              <a:t>(</a:t>
            </a:r>
            <a:r>
              <a:rPr lang="tr-TR" dirty="0" err="1"/>
              <a:t>sensorValue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3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53927" y="1788484"/>
            <a:ext cx="3664789" cy="1946754"/>
          </a:xfrm>
        </p:spPr>
        <p:txBody>
          <a:bodyPr>
            <a:normAutofit/>
          </a:bodyPr>
          <a:lstStyle/>
          <a:p>
            <a:r>
              <a:rPr lang="tr-TR" dirty="0" smtClean="0"/>
              <a:t>Sound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active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passive</a:t>
            </a:r>
            <a:r>
              <a:rPr lang="tr-TR" dirty="0" smtClean="0"/>
              <a:t> </a:t>
            </a:r>
            <a:r>
              <a:rPr lang="tr-TR" dirty="0" err="1" smtClean="0"/>
              <a:t>buzzer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54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6825"/>
            <a:ext cx="7772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2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Geniş ekran</PresentationFormat>
  <Paragraphs>103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Teması</vt:lpstr>
      <vt:lpstr>PowerPoint Sunusu</vt:lpstr>
      <vt:lpstr>Pot</vt:lpstr>
      <vt:lpstr>PowerPoint Sunusu</vt:lpstr>
      <vt:lpstr>PowerPoint Sunusu</vt:lpstr>
      <vt:lpstr>PowerPoint Sunusu</vt:lpstr>
      <vt:lpstr>PowerPoint Sunusu</vt:lpstr>
      <vt:lpstr>PowerPoint Sunusu</vt:lpstr>
      <vt:lpstr>Sound active or passive buzzer</vt:lpstr>
      <vt:lpstr>PowerPoint Sunusu</vt:lpstr>
      <vt:lpstr>PowerPoint Sunusu</vt:lpstr>
      <vt:lpstr>PowerPoint Sunusu</vt:lpstr>
      <vt:lpstr>tone</vt:lpstr>
      <vt:lpstr>melodi</vt:lpstr>
      <vt:lpstr>PowerPoint Sunusu</vt:lpstr>
      <vt:lpstr>PowerPoint Sunusu</vt:lpstr>
      <vt:lpstr>Passive buzzer</vt:lpstr>
      <vt:lpstr>display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Temprature measure  </vt:lpstr>
      <vt:lpstr>PowerPoint Sunusu</vt:lpstr>
      <vt:lpstr>LCD monitor</vt:lpstr>
      <vt:lpstr>PowerPoint Sunusu</vt:lpstr>
      <vt:lpstr>Light sensor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A.Duysak</dc:creator>
  <cp:lastModifiedBy>A.Duysak</cp:lastModifiedBy>
  <cp:revision>1</cp:revision>
  <dcterms:created xsi:type="dcterms:W3CDTF">2019-03-12T10:59:23Z</dcterms:created>
  <dcterms:modified xsi:type="dcterms:W3CDTF">2019-03-12T11:00:05Z</dcterms:modified>
</cp:coreProperties>
</file>