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56" r:id="rId9"/>
    <p:sldId id="261" r:id="rId10"/>
    <p:sldId id="275" r:id="rId11"/>
    <p:sldId id="258" r:id="rId12"/>
    <p:sldId id="257" r:id="rId13"/>
    <p:sldId id="262" r:id="rId14"/>
    <p:sldId id="259" r:id="rId15"/>
    <p:sldId id="260" r:id="rId16"/>
    <p:sldId id="276" r:id="rId17"/>
    <p:sldId id="263" r:id="rId18"/>
    <p:sldId id="264" r:id="rId19"/>
    <p:sldId id="265" r:id="rId20"/>
    <p:sldId id="266" r:id="rId21"/>
    <p:sldId id="267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4248-5BFA-4CAA-87BC-C714DB333E8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8259-77EB-44EE-A7EC-E8DD3DE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asocial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1" y="513972"/>
            <a:ext cx="8253680" cy="5898518"/>
          </a:xfrm>
        </p:spPr>
      </p:pic>
    </p:spTree>
    <p:extLst>
      <p:ext uri="{BB962C8B-B14F-4D97-AF65-F5344CB8AC3E}">
        <p14:creationId xmlns:p14="http://schemas.microsoft.com/office/powerpoint/2010/main" val="167751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Dmitry Neden Kullanılır ? 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Dmitry,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err="1"/>
              <a:t>sayfasının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bilgisayarıyla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 smtClean="0"/>
              <a:t>bilgileri</a:t>
            </a:r>
            <a:r>
              <a:rPr lang="tr-TR" dirty="0" smtClean="0"/>
              <a:t>, </a:t>
            </a:r>
            <a:r>
              <a:rPr lang="en-US" dirty="0" err="1" smtClean="0"/>
              <a:t>sahibiyle</a:t>
            </a:r>
            <a:r>
              <a:rPr lang="tr-TR" dirty="0"/>
              <a:t> </a:t>
            </a:r>
            <a:r>
              <a:rPr lang="tr-TR" dirty="0" smtClean="0"/>
              <a:t>birlikte</a:t>
            </a:r>
            <a:r>
              <a:rPr lang="en-US" dirty="0" smtClean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 smtClean="0"/>
              <a:t>kullanılır</a:t>
            </a:r>
            <a:r>
              <a:rPr lang="en-US" dirty="0" smtClean="0"/>
              <a:t>.</a:t>
            </a:r>
            <a:r>
              <a:rPr lang="en-US" dirty="0"/>
              <a:t> Bu </a:t>
            </a:r>
            <a:r>
              <a:rPr lang="en-US" dirty="0" err="1"/>
              <a:t>bilgi</a:t>
            </a:r>
            <a:r>
              <a:rPr lang="en-US" dirty="0"/>
              <a:t>, </a:t>
            </a:r>
            <a:r>
              <a:rPr lang="en-US" dirty="0" err="1"/>
              <a:t>saldırgana</a:t>
            </a:r>
            <a:r>
              <a:rPr lang="en-US" dirty="0"/>
              <a:t> </a:t>
            </a:r>
            <a:r>
              <a:rPr lang="en-US" dirty="0" err="1"/>
              <a:t>potansiyel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saldırıları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gerçekten değerlidir.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/>
              <a:t>PARAMETLERİ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752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-o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edilen</a:t>
            </a:r>
            <a:r>
              <a:rPr lang="en-US" sz="2400" dirty="0"/>
              <a:t> </a:t>
            </a:r>
            <a:r>
              <a:rPr lang="en-US" sz="2400" dirty="0" err="1"/>
              <a:t>bilgiyi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.txt </a:t>
            </a:r>
            <a:r>
              <a:rPr lang="en-US" sz="2400" dirty="0" err="1"/>
              <a:t>dosyasına</a:t>
            </a:r>
            <a:r>
              <a:rPr lang="en-US" sz="2400" dirty="0"/>
              <a:t> </a:t>
            </a:r>
            <a:r>
              <a:rPr lang="en-US" sz="2400" dirty="0" err="1"/>
              <a:t>kaydetmenizi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-w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istenen</a:t>
            </a:r>
            <a:r>
              <a:rPr lang="en-US" sz="2400" dirty="0"/>
              <a:t> </a:t>
            </a:r>
            <a:r>
              <a:rPr lang="en-US" sz="2400" dirty="0" err="1"/>
              <a:t>domaine</a:t>
            </a:r>
            <a:r>
              <a:rPr lang="en-US" sz="2400" dirty="0"/>
              <a:t> </a:t>
            </a:r>
            <a:r>
              <a:rPr lang="en-US" sz="2400" dirty="0" err="1"/>
              <a:t>ait</a:t>
            </a:r>
            <a:r>
              <a:rPr lang="en-US" sz="2400" dirty="0"/>
              <a:t> </a:t>
            </a:r>
            <a:r>
              <a:rPr lang="en-US" sz="2400" dirty="0" err="1"/>
              <a:t>whois</a:t>
            </a:r>
            <a:r>
              <a:rPr lang="en-US" sz="2400" dirty="0"/>
              <a:t> </a:t>
            </a:r>
            <a:r>
              <a:rPr lang="en-US" sz="2400" dirty="0" err="1"/>
              <a:t>bilgisini</a:t>
            </a:r>
            <a:r>
              <a:rPr lang="en-US" sz="2400" dirty="0"/>
              <a:t> </a:t>
            </a:r>
            <a:r>
              <a:rPr lang="en-US" sz="2400" dirty="0" err="1"/>
              <a:t>geri</a:t>
            </a:r>
            <a:r>
              <a:rPr lang="en-US" sz="2400" dirty="0"/>
              <a:t> </a:t>
            </a:r>
            <a:r>
              <a:rPr lang="en-US" sz="2400" dirty="0" err="1"/>
              <a:t>döndürür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belirlenen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IP </a:t>
            </a:r>
            <a:r>
              <a:rPr lang="en-US" sz="2400" dirty="0" err="1"/>
              <a:t>adresini</a:t>
            </a:r>
            <a:r>
              <a:rPr lang="en-US" sz="2400" dirty="0"/>
              <a:t> </a:t>
            </a:r>
            <a:r>
              <a:rPr lang="en-US" sz="2400" dirty="0" err="1"/>
              <a:t>sorgular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toplamaya</a:t>
            </a:r>
            <a:r>
              <a:rPr lang="en-US" sz="2400" dirty="0"/>
              <a:t> </a:t>
            </a:r>
            <a:r>
              <a:rPr lang="en-US" sz="2400" dirty="0" err="1"/>
              <a:t>çalışır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-s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belirlenen</a:t>
            </a:r>
            <a:r>
              <a:rPr lang="en-US" sz="2400" dirty="0"/>
              <a:t> domain </a:t>
            </a:r>
            <a:r>
              <a:rPr lang="en-US" sz="2400" dirty="0" err="1"/>
              <a:t>adresine</a:t>
            </a:r>
            <a:r>
              <a:rPr lang="en-US" sz="2400" dirty="0"/>
              <a:t> </a:t>
            </a:r>
            <a:r>
              <a:rPr lang="en-US" sz="2400" dirty="0" err="1"/>
              <a:t>ait</a:t>
            </a:r>
            <a:r>
              <a:rPr lang="en-US" sz="2400" dirty="0"/>
              <a:t> alt </a:t>
            </a:r>
            <a:r>
              <a:rPr lang="en-US" sz="2400" dirty="0" err="1"/>
              <a:t>domainleri</a:t>
            </a:r>
            <a:r>
              <a:rPr lang="en-US" sz="2400" dirty="0"/>
              <a:t> </a:t>
            </a:r>
            <a:r>
              <a:rPr lang="en-US" sz="2400" dirty="0" err="1"/>
              <a:t>sorgular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-n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belirlenen</a:t>
            </a:r>
            <a:r>
              <a:rPr lang="en-US" sz="2400" dirty="0"/>
              <a:t> </a:t>
            </a:r>
            <a:r>
              <a:rPr lang="en-US" sz="2400" dirty="0" err="1"/>
              <a:t>domainin</a:t>
            </a:r>
            <a:r>
              <a:rPr lang="en-US" sz="2400" dirty="0"/>
              <a:t>/</a:t>
            </a:r>
            <a:r>
              <a:rPr lang="en-US" sz="2400" dirty="0" err="1"/>
              <a:t>IP’nin</a:t>
            </a:r>
            <a:r>
              <a:rPr lang="en-US" sz="2400" dirty="0"/>
              <a:t> </a:t>
            </a:r>
            <a:r>
              <a:rPr lang="en-US" sz="2400" b="1" dirty="0" err="1"/>
              <a:t>netcraft</a:t>
            </a:r>
            <a:r>
              <a:rPr lang="en-US" sz="2400" b="1" dirty="0"/>
              <a:t>*</a:t>
            </a:r>
            <a:r>
              <a:rPr lang="en-US" sz="2400" dirty="0"/>
              <a:t> </a:t>
            </a:r>
            <a:r>
              <a:rPr lang="en-US" sz="2400" dirty="0" err="1"/>
              <a:t>bilgilerini</a:t>
            </a:r>
            <a:r>
              <a:rPr lang="en-US" sz="2400" dirty="0"/>
              <a:t> </a:t>
            </a:r>
            <a:r>
              <a:rPr lang="en-US" sz="2400" dirty="0" err="1"/>
              <a:t>çeker</a:t>
            </a:r>
            <a:r>
              <a:rPr lang="en-US" sz="2400" dirty="0"/>
              <a:t> .</a:t>
            </a:r>
          </a:p>
          <a:p>
            <a:pPr lvl="0"/>
            <a:r>
              <a:rPr lang="en-US" sz="2400" dirty="0"/>
              <a:t>-p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belirlenen</a:t>
            </a:r>
            <a:r>
              <a:rPr lang="en-US" sz="2400" dirty="0"/>
              <a:t> IP/Domaine </a:t>
            </a:r>
            <a:r>
              <a:rPr lang="en-US" sz="2400" dirty="0" err="1"/>
              <a:t>ait</a:t>
            </a:r>
            <a:r>
              <a:rPr lang="en-US" sz="2400" dirty="0"/>
              <a:t> </a:t>
            </a:r>
            <a:r>
              <a:rPr lang="en-US" sz="2400" dirty="0" err="1"/>
              <a:t>açık</a:t>
            </a:r>
            <a:r>
              <a:rPr lang="en-US" sz="2400" dirty="0"/>
              <a:t> port </a:t>
            </a:r>
            <a:r>
              <a:rPr lang="en-US" sz="2400" dirty="0" err="1"/>
              <a:t>taraması</a:t>
            </a:r>
            <a:r>
              <a:rPr lang="en-US" sz="2400" dirty="0"/>
              <a:t> </a:t>
            </a:r>
            <a:r>
              <a:rPr lang="en-US" sz="2400" dirty="0" err="1"/>
              <a:t>yapar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-e </a:t>
            </a:r>
            <a:r>
              <a:rPr lang="en-US" sz="2400" dirty="0" err="1"/>
              <a:t>Parametresi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kullanıldığında</a:t>
            </a:r>
            <a:r>
              <a:rPr lang="en-US" sz="2400" dirty="0"/>
              <a:t> </a:t>
            </a:r>
            <a:r>
              <a:rPr lang="en-US" sz="2400" dirty="0" err="1"/>
              <a:t>belirlenen</a:t>
            </a:r>
            <a:r>
              <a:rPr lang="en-US" sz="2400" dirty="0"/>
              <a:t> IP/</a:t>
            </a:r>
            <a:r>
              <a:rPr lang="en-US" sz="2400" dirty="0" err="1"/>
              <a:t>Domainde</a:t>
            </a:r>
            <a:r>
              <a:rPr lang="en-US" sz="2400" dirty="0"/>
              <a:t> </a:t>
            </a:r>
            <a:r>
              <a:rPr lang="en-US" sz="2400" dirty="0" err="1"/>
              <a:t>bulunan</a:t>
            </a:r>
            <a:r>
              <a:rPr lang="en-US" sz="2400" dirty="0"/>
              <a:t> E-Posta </a:t>
            </a:r>
            <a:r>
              <a:rPr lang="en-US" sz="2400" dirty="0" err="1"/>
              <a:t>adreslerini</a:t>
            </a:r>
            <a:r>
              <a:rPr lang="en-US" sz="2400" dirty="0"/>
              <a:t> </a:t>
            </a:r>
            <a:r>
              <a:rPr lang="en-US" sz="2400" dirty="0" err="1"/>
              <a:t>tarar</a:t>
            </a:r>
            <a:r>
              <a:rPr lang="en-US" sz="2400" dirty="0" smtClean="0"/>
              <a:t>.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70137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Whois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</a:t>
            </a:r>
            <a:r>
              <a:rPr lang="en-US" b="1" dirty="0" err="1"/>
              <a:t>whoislerden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detaylı</a:t>
            </a:r>
            <a:r>
              <a:rPr lang="en-US" b="1" dirty="0"/>
              <a:t> </a:t>
            </a:r>
            <a:r>
              <a:rPr lang="en-US" b="1" dirty="0" err="1"/>
              <a:t>olmasıdır</a:t>
            </a:r>
            <a:r>
              <a:rPr lang="en-US" b="1" dirty="0"/>
              <a:t>. </a:t>
            </a:r>
            <a:r>
              <a:rPr lang="en-US" dirty="0"/>
              <a:t>Normal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sorgusunu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motorundan</a:t>
            </a:r>
            <a:r>
              <a:rPr lang="en-US" dirty="0"/>
              <a:t>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gerçekleştirebilirsiniz</a:t>
            </a:r>
            <a:r>
              <a:rPr lang="en-US" dirty="0"/>
              <a:t>.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terminalden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Kayıt : </a:t>
            </a:r>
            <a:r>
              <a:rPr lang="tr-TR" dirty="0" err="1"/>
              <a:t>dmitry</a:t>
            </a:r>
            <a:r>
              <a:rPr lang="tr-TR" dirty="0"/>
              <a:t> –</a:t>
            </a:r>
            <a:r>
              <a:rPr lang="tr-TR" dirty="0" err="1"/>
              <a:t>winsepfb</a:t>
            </a:r>
            <a:r>
              <a:rPr lang="tr-TR" dirty="0"/>
              <a:t> –o /</a:t>
            </a:r>
            <a:r>
              <a:rPr lang="tr-TR" dirty="0" err="1" smtClean="0"/>
              <a:t>root</a:t>
            </a:r>
            <a:r>
              <a:rPr lang="tr-TR" dirty="0" smtClean="0"/>
              <a:t>/Desktop/bilgi.txt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Wafw00</a:t>
            </a:r>
            <a:r>
              <a:rPr lang="tr-TR" b="1" dirty="0" smtClean="0"/>
              <a:t>f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sitenin</a:t>
            </a:r>
            <a:r>
              <a:rPr lang="en-US" dirty="0"/>
              <a:t> firewall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bulmamızı</a:t>
            </a:r>
            <a:r>
              <a:rPr lang="en-US" dirty="0"/>
              <a:t> </a:t>
            </a:r>
            <a:r>
              <a:rPr lang="en-US" dirty="0" err="1"/>
              <a:t>sağlıyor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sitenini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demek</a:t>
            </a:r>
            <a:r>
              <a:rPr lang="en-US" dirty="0"/>
              <a:t> </a:t>
            </a:r>
            <a:r>
              <a:rPr lang="en-US" dirty="0" err="1"/>
              <a:t>istiyorum</a:t>
            </a:r>
            <a:r>
              <a:rPr lang="en-US" dirty="0"/>
              <a:t>.</a:t>
            </a:r>
          </a:p>
          <a:p>
            <a:r>
              <a:rPr lang="en-US" dirty="0"/>
              <a:t>Site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toplamış</a:t>
            </a:r>
            <a:r>
              <a:rPr lang="en-US" dirty="0"/>
              <a:t> </a:t>
            </a:r>
            <a:r>
              <a:rPr lang="en-US" dirty="0" err="1"/>
              <a:t>bulunmaktayız</a:t>
            </a:r>
            <a:r>
              <a:rPr lang="en-US" dirty="0"/>
              <a:t>.</a:t>
            </a:r>
          </a:p>
          <a:p>
            <a:r>
              <a:rPr lang="en-US" b="1" dirty="0" err="1"/>
              <a:t>Kullanımı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1.Adım:</a:t>
            </a:r>
            <a:r>
              <a:rPr lang="en-US" dirty="0"/>
              <a:t> Linux </a:t>
            </a:r>
            <a:r>
              <a:rPr lang="en-US" dirty="0" err="1"/>
              <a:t>iştetim</a:t>
            </a:r>
            <a:r>
              <a:rPr lang="en-US" dirty="0"/>
              <a:t>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terminali</a:t>
            </a:r>
            <a:r>
              <a:rPr lang="en-US" dirty="0"/>
              <a:t> </a:t>
            </a:r>
            <a:r>
              <a:rPr lang="en-US" dirty="0" err="1"/>
              <a:t>açıp</a:t>
            </a:r>
            <a:r>
              <a:rPr lang="en-US" dirty="0"/>
              <a:t> “wafw00f” </a:t>
            </a:r>
            <a:r>
              <a:rPr lang="en-US" dirty="0" err="1"/>
              <a:t>yazalım.Böylelikle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talimatlarını</a:t>
            </a:r>
            <a:r>
              <a:rPr lang="en-US" dirty="0"/>
              <a:t> </a:t>
            </a:r>
            <a:r>
              <a:rPr lang="en-US" dirty="0" err="1"/>
              <a:t>göreceğiz</a:t>
            </a:r>
            <a:r>
              <a:rPr lang="en-US" dirty="0"/>
              <a:t>.</a:t>
            </a:r>
          </a:p>
          <a:p>
            <a:r>
              <a:rPr lang="en-US" b="1" dirty="0"/>
              <a:t>2.Adım:</a:t>
            </a:r>
            <a:r>
              <a:rPr lang="en-US" dirty="0"/>
              <a:t> “wafw00f -a hedefsite.com” </a:t>
            </a:r>
            <a:r>
              <a:rPr lang="en-US" dirty="0" err="1"/>
              <a:t>komutunu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sitede</a:t>
            </a:r>
            <a:r>
              <a:rPr lang="en-US" dirty="0"/>
              <a:t> firewall </a:t>
            </a:r>
            <a:r>
              <a:rPr lang="en-US" dirty="0" err="1"/>
              <a:t>taraması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sonucun</a:t>
            </a:r>
            <a:r>
              <a:rPr lang="en-US" dirty="0"/>
              <a:t> ‘Reason’ </a:t>
            </a:r>
            <a:r>
              <a:rPr lang="en-US" dirty="0" err="1"/>
              <a:t>bölmünde</a:t>
            </a:r>
            <a:r>
              <a:rPr lang="en-US" dirty="0"/>
              <a:t> “an attack is detected” </a:t>
            </a:r>
            <a:r>
              <a:rPr lang="en-US" dirty="0" err="1"/>
              <a:t>yazıyorsa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o </a:t>
            </a:r>
            <a:r>
              <a:rPr lang="en-US" dirty="0" err="1"/>
              <a:t>sitenin</a:t>
            </a:r>
            <a:r>
              <a:rPr lang="en-US" dirty="0"/>
              <a:t> firewall </a:t>
            </a:r>
            <a:r>
              <a:rPr lang="en-US" dirty="0" err="1"/>
              <a:t>kullandığını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Dnsma</a:t>
            </a:r>
            <a:r>
              <a:rPr lang="tr-TR" b="1" dirty="0" smtClean="0"/>
              <a:t>p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/>
              <a:t>site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toplar</a:t>
            </a:r>
            <a:r>
              <a:rPr lang="en-US" dirty="0"/>
              <a:t>. Biz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subdomain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duracağız</a:t>
            </a:r>
            <a:r>
              <a:rPr lang="en-US" dirty="0"/>
              <a:t>.</a:t>
            </a:r>
          </a:p>
          <a:p>
            <a:r>
              <a:rPr lang="en-US" b="1" dirty="0" err="1"/>
              <a:t>Kullanımı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1.Adım:</a:t>
            </a:r>
            <a:r>
              <a:rPr lang="en-US" dirty="0"/>
              <a:t> </a:t>
            </a:r>
            <a:r>
              <a:rPr lang="en-US" dirty="0" err="1"/>
              <a:t>Terminalde</a:t>
            </a:r>
            <a:r>
              <a:rPr lang="en-US" b="1" dirty="0"/>
              <a:t> “</a:t>
            </a:r>
            <a:r>
              <a:rPr lang="en-US" b="1" dirty="0" err="1"/>
              <a:t>dnsmap</a:t>
            </a:r>
            <a:r>
              <a:rPr lang="en-US" b="1" dirty="0"/>
              <a:t>”</a:t>
            </a:r>
            <a:r>
              <a:rPr lang="en-US" dirty="0"/>
              <a:t> </a:t>
            </a:r>
            <a:r>
              <a:rPr lang="en-US" dirty="0" err="1"/>
              <a:t>yazınız.Kullanımı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</a:p>
          <a:p>
            <a:r>
              <a:rPr lang="en-US" b="1" dirty="0"/>
              <a:t>2.Adım: 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b="1" dirty="0"/>
              <a:t> “</a:t>
            </a:r>
            <a:r>
              <a:rPr lang="en-US" b="1" dirty="0" err="1"/>
              <a:t>dnsmap</a:t>
            </a:r>
            <a:r>
              <a:rPr lang="en-US" b="1" dirty="0"/>
              <a:t> hedefsite.com -r </a:t>
            </a:r>
            <a:r>
              <a:rPr lang="en-US" b="1" dirty="0" err="1"/>
              <a:t>r</a:t>
            </a:r>
            <a:r>
              <a:rPr lang="en-US" b="1" dirty="0"/>
              <a:t>”</a:t>
            </a:r>
            <a:r>
              <a:rPr lang="en-US" dirty="0"/>
              <a:t> 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subdomain </a:t>
            </a:r>
            <a:r>
              <a:rPr lang="en-US" dirty="0" err="1"/>
              <a:t>taratmanızı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Dirbuste</a:t>
            </a:r>
            <a:r>
              <a:rPr lang="tr-TR" b="1" dirty="0" smtClean="0"/>
              <a:t>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Hazırladığınız</a:t>
            </a:r>
            <a:r>
              <a:rPr lang="en-US" dirty="0" smtClean="0"/>
              <a:t> </a:t>
            </a:r>
            <a:r>
              <a:rPr lang="en-US" dirty="0"/>
              <a:t>wordlist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site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taraması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sitede</a:t>
            </a:r>
            <a:r>
              <a:rPr lang="en-US" dirty="0"/>
              <a:t> shell, admin </a:t>
            </a:r>
            <a:r>
              <a:rPr lang="en-US" dirty="0" err="1"/>
              <a:t>paneli</a:t>
            </a:r>
            <a:r>
              <a:rPr lang="en-US" dirty="0"/>
              <a:t> vb. </a:t>
            </a:r>
            <a:r>
              <a:rPr lang="en-US" dirty="0" err="1"/>
              <a:t>bulabilirsiniz</a:t>
            </a:r>
            <a:r>
              <a:rPr lang="en-US" dirty="0"/>
              <a:t>. Shell </a:t>
            </a:r>
            <a:r>
              <a:rPr lang="en-US" dirty="0" err="1"/>
              <a:t>atan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shell’in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r57, c99, angel, shell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adlar</a:t>
            </a:r>
            <a:r>
              <a:rPr lang="en-US" dirty="0"/>
              <a:t> </a:t>
            </a:r>
            <a:r>
              <a:rPr lang="en-US" dirty="0" err="1"/>
              <a:t>koyduğunda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shell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bulmanız</a:t>
            </a:r>
            <a:r>
              <a:rPr lang="en-US" dirty="0"/>
              <a:t> </a:t>
            </a:r>
            <a:r>
              <a:rPr lang="en-US" dirty="0" err="1"/>
              <a:t>kolaylaşır</a:t>
            </a:r>
            <a:r>
              <a:rPr lang="en-US" dirty="0"/>
              <a:t>.</a:t>
            </a:r>
          </a:p>
          <a:p>
            <a:r>
              <a:rPr lang="en-US" b="1" dirty="0" err="1"/>
              <a:t>Kullanımı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1.Adım:</a:t>
            </a:r>
            <a:r>
              <a:rPr lang="en-US" dirty="0"/>
              <a:t> </a:t>
            </a:r>
            <a:r>
              <a:rPr lang="en-US" dirty="0" err="1"/>
              <a:t>Terminale</a:t>
            </a:r>
            <a:r>
              <a:rPr lang="en-US" dirty="0"/>
              <a:t> </a:t>
            </a:r>
            <a:r>
              <a:rPr lang="en-US" b="1" dirty="0"/>
              <a:t>“</a:t>
            </a:r>
            <a:r>
              <a:rPr lang="en-US" b="1" dirty="0" err="1"/>
              <a:t>dirbuster</a:t>
            </a:r>
            <a:r>
              <a:rPr lang="en-US" b="1" dirty="0"/>
              <a:t>”</a:t>
            </a:r>
            <a:r>
              <a:rPr lang="en-US" dirty="0"/>
              <a:t> </a:t>
            </a:r>
            <a:r>
              <a:rPr lang="en-US" dirty="0" err="1"/>
              <a:t>yazarak</a:t>
            </a:r>
            <a:r>
              <a:rPr lang="en-US" dirty="0"/>
              <a:t> </a:t>
            </a:r>
            <a:r>
              <a:rPr lang="en-US" dirty="0" err="1"/>
              <a:t>tool’u</a:t>
            </a:r>
            <a:r>
              <a:rPr lang="en-US" dirty="0"/>
              <a:t> </a:t>
            </a:r>
            <a:r>
              <a:rPr lang="en-US" dirty="0" err="1"/>
              <a:t>açalım</a:t>
            </a:r>
            <a:r>
              <a:rPr lang="en-US" dirty="0"/>
              <a:t>.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Form’da</a:t>
            </a:r>
            <a:r>
              <a:rPr lang="en-US" dirty="0"/>
              <a:t> </a:t>
            </a:r>
            <a:r>
              <a:rPr lang="en-US" b="1" dirty="0"/>
              <a:t>Target </a:t>
            </a:r>
            <a:r>
              <a:rPr lang="en-US" b="1" dirty="0" err="1"/>
              <a:t>URL</a:t>
            </a:r>
            <a:r>
              <a:rPr lang="en-US" dirty="0" err="1"/>
              <a:t>’ye</a:t>
            </a:r>
            <a:r>
              <a:rPr lang="en-US" dirty="0"/>
              <a:t> domain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. </a:t>
            </a:r>
            <a:r>
              <a:rPr lang="en-US" b="1" dirty="0"/>
              <a:t>File with list of </a:t>
            </a:r>
            <a:r>
              <a:rPr lang="en-US" b="1" dirty="0" err="1"/>
              <a:t>dirs</a:t>
            </a:r>
            <a:r>
              <a:rPr lang="en-US" b="1" dirty="0"/>
              <a:t>/</a:t>
            </a:r>
            <a:r>
              <a:rPr lang="en-US" b="1" dirty="0" err="1"/>
              <a:t>files</a:t>
            </a:r>
            <a:r>
              <a:rPr lang="en-US" dirty="0" err="1"/>
              <a:t>’e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</a:t>
            </a:r>
            <a:r>
              <a:rPr lang="en-US" dirty="0" err="1"/>
              <a:t>wordlistin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 [</a:t>
            </a:r>
            <a:r>
              <a:rPr lang="en-US" dirty="0" err="1"/>
              <a:t>wordlistin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(</a:t>
            </a:r>
            <a:r>
              <a:rPr lang="en-US" b="1" dirty="0"/>
              <a:t>“</a:t>
            </a:r>
            <a:r>
              <a:rPr lang="en-US" b="1" dirty="0" err="1"/>
              <a:t>wp</a:t>
            </a:r>
            <a:r>
              <a:rPr lang="en-US" b="1" dirty="0"/>
              <a:t>-content”\</a:t>
            </a:r>
            <a:r>
              <a:rPr lang="en-US" b="1" dirty="0" err="1"/>
              <a:t>n”wp</a:t>
            </a:r>
            <a:r>
              <a:rPr lang="en-US" b="1" dirty="0"/>
              <a:t>-admin”\</a:t>
            </a:r>
            <a:r>
              <a:rPr lang="en-US" b="1" dirty="0" err="1"/>
              <a:t>n”cgi</a:t>
            </a:r>
            <a:r>
              <a:rPr lang="en-US" b="1" dirty="0"/>
              <a:t>-bin”</a:t>
            </a:r>
            <a:r>
              <a:rPr lang="en-US" dirty="0"/>
              <a:t>) </a:t>
            </a:r>
            <a:r>
              <a:rPr lang="en-US" dirty="0" err="1"/>
              <a:t>yazalım</a:t>
            </a:r>
            <a:r>
              <a:rPr lang="en-US" dirty="0"/>
              <a:t>.] </a:t>
            </a:r>
            <a:r>
              <a:rPr lang="en-US" b="1" dirty="0"/>
              <a:t>File </a:t>
            </a:r>
            <a:r>
              <a:rPr lang="en-US" b="1" dirty="0" err="1"/>
              <a:t>extension</a:t>
            </a:r>
            <a:r>
              <a:rPr lang="en-US" dirty="0" err="1"/>
              <a:t>’a</a:t>
            </a:r>
            <a:r>
              <a:rPr lang="en-US" dirty="0"/>
              <a:t> </a:t>
            </a:r>
            <a:r>
              <a:rPr lang="en-US" dirty="0" err="1"/>
              <a:t>sitenin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 </a:t>
            </a:r>
            <a:r>
              <a:rPr lang="en-US" dirty="0" err="1"/>
              <a:t>giriyoruz</a:t>
            </a:r>
            <a:r>
              <a:rPr lang="en-US" dirty="0"/>
              <a:t>. </a:t>
            </a:r>
            <a:r>
              <a:rPr lang="en-US" dirty="0" err="1"/>
              <a:t>Sonra</a:t>
            </a:r>
            <a:r>
              <a:rPr lang="en-US" dirty="0"/>
              <a:t> </a:t>
            </a:r>
            <a:r>
              <a:rPr lang="en-US" b="1" dirty="0" err="1"/>
              <a:t>Start</a:t>
            </a:r>
            <a:r>
              <a:rPr lang="en-US" dirty="0" err="1"/>
              <a:t>’ı</a:t>
            </a:r>
            <a:r>
              <a:rPr lang="en-US" dirty="0"/>
              <a:t> </a:t>
            </a:r>
            <a:r>
              <a:rPr lang="en-US" dirty="0" err="1"/>
              <a:t>tıklıyoruz</a:t>
            </a:r>
            <a:r>
              <a:rPr lang="en-US" dirty="0"/>
              <a:t>.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bittiği</a:t>
            </a:r>
            <a:r>
              <a:rPr lang="en-US" dirty="0"/>
              <a:t> zaman </a:t>
            </a:r>
            <a:r>
              <a:rPr lang="en-US" dirty="0" err="1"/>
              <a:t>dizileri</a:t>
            </a:r>
            <a:r>
              <a:rPr lang="en-US" dirty="0"/>
              <a:t> </a:t>
            </a:r>
            <a:r>
              <a:rPr lang="en-US" dirty="0" err="1"/>
              <a:t>taradığını</a:t>
            </a:r>
            <a:r>
              <a:rPr lang="en-US" dirty="0"/>
              <a:t> </a:t>
            </a:r>
            <a:r>
              <a:rPr lang="en-US" dirty="0" err="1"/>
              <a:t>göreceksiniz</a:t>
            </a:r>
            <a:r>
              <a:rPr lang="en-US" dirty="0"/>
              <a:t>.(</a:t>
            </a:r>
            <a:r>
              <a:rPr lang="en-US" dirty="0" err="1"/>
              <a:t>wordlistteki</a:t>
            </a:r>
            <a:r>
              <a:rPr lang="en-US" dirty="0"/>
              <a:t> </a:t>
            </a:r>
            <a:r>
              <a:rPr lang="en-US" dirty="0" err="1"/>
              <a:t>dizinleri</a:t>
            </a:r>
            <a:r>
              <a:rPr lang="en-US" dirty="0"/>
              <a:t> </a:t>
            </a:r>
            <a:r>
              <a:rPr lang="en-US" dirty="0" err="1"/>
              <a:t>tabi</a:t>
            </a:r>
            <a:r>
              <a:rPr lang="en-US" dirty="0"/>
              <a:t>).</a:t>
            </a:r>
          </a:p>
          <a:p>
            <a:r>
              <a:rPr lang="en-US" b="1" dirty="0"/>
              <a:t>Not: “\n”</a:t>
            </a:r>
            <a:r>
              <a:rPr lang="en-US" dirty="0"/>
              <a:t> 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benim</a:t>
            </a:r>
            <a:r>
              <a:rPr lang="en-US" dirty="0"/>
              <a:t> </a:t>
            </a:r>
            <a:r>
              <a:rPr lang="en-US" dirty="0" err="1"/>
              <a:t>kullanımdır</a:t>
            </a:r>
            <a:r>
              <a:rPr lang="en-US" dirty="0"/>
              <a:t>. Alt </a:t>
            </a:r>
            <a:r>
              <a:rPr lang="en-US" dirty="0" err="1"/>
              <a:t>satıra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demektir.Onu</a:t>
            </a:r>
            <a:r>
              <a:rPr lang="en-US" dirty="0"/>
              <a:t> </a:t>
            </a:r>
            <a:r>
              <a:rPr lang="en-US" dirty="0" err="1"/>
              <a:t>kastetmek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yapılmıştır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0545" cy="6924460"/>
          </a:xfrm>
        </p:spPr>
      </p:pic>
    </p:spTree>
    <p:extLst>
      <p:ext uri="{BB962C8B-B14F-4D97-AF65-F5344CB8AC3E}">
        <p14:creationId xmlns:p14="http://schemas.microsoft.com/office/powerpoint/2010/main" val="24985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8927" y="661842"/>
            <a:ext cx="10515600" cy="5143213"/>
          </a:xfrm>
        </p:spPr>
        <p:txBody>
          <a:bodyPr>
            <a:normAutofit/>
          </a:bodyPr>
          <a:lstStyle/>
          <a:p>
            <a:pPr fontAlgn="base"/>
            <a:r>
              <a:rPr lang="en-US" dirty="0" err="1" smtClean="0"/>
              <a:t>Tarama</a:t>
            </a:r>
            <a:r>
              <a:rPr lang="en-US" dirty="0" smtClean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size </a:t>
            </a:r>
            <a:r>
              <a:rPr lang="en-US" dirty="0" err="1"/>
              <a:t>haritasını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makinalarında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sistemlerini</a:t>
            </a:r>
            <a:r>
              <a:rPr lang="en-US" dirty="0"/>
              <a:t>, </a:t>
            </a:r>
            <a:r>
              <a:rPr lang="en-US" dirty="0" err="1"/>
              <a:t>portların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gözlemleyebilir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o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öğrenebilirsiniz</a:t>
            </a:r>
            <a:r>
              <a:rPr lang="en-US" dirty="0"/>
              <a:t>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aygıt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,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servisleri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,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numaraları</a:t>
            </a:r>
            <a:r>
              <a:rPr lang="en-US" dirty="0"/>
              <a:t>,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kartının</a:t>
            </a:r>
            <a:r>
              <a:rPr lang="en-US" dirty="0"/>
              <a:t> </a:t>
            </a:r>
            <a:r>
              <a:rPr lang="en-US" dirty="0" err="1"/>
              <a:t>üreticisinin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öğrenilebilmektedir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Nmap’i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port </a:t>
            </a:r>
            <a:r>
              <a:rPr lang="en-US" dirty="0" err="1"/>
              <a:t>taramaları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tespiti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haritalama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testlerinde</a:t>
            </a:r>
            <a:r>
              <a:rPr lang="en-US" dirty="0"/>
              <a:t> de </a:t>
            </a:r>
            <a:r>
              <a:rPr lang="en-US" dirty="0" err="1"/>
              <a:t>kullanabilirsiniz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8927" y="526472"/>
            <a:ext cx="10515600" cy="54842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200" b="1" dirty="0" err="1" smtClean="0"/>
              <a:t>Nmap</a:t>
            </a:r>
            <a:r>
              <a:rPr lang="en-US" sz="2200" b="1" dirty="0" smtClean="0"/>
              <a:t> </a:t>
            </a:r>
            <a:r>
              <a:rPr lang="en-US" sz="2200" b="1" dirty="0" err="1"/>
              <a:t>kullanım</a:t>
            </a:r>
            <a:r>
              <a:rPr lang="en-US" sz="2200" b="1" dirty="0"/>
              <a:t> </a:t>
            </a:r>
            <a:r>
              <a:rPr lang="en-US" sz="2200" b="1" dirty="0" err="1"/>
              <a:t>alanları</a:t>
            </a:r>
            <a:endParaRPr lang="en-US" sz="2200" dirty="0"/>
          </a:p>
          <a:p>
            <a:pPr fontAlgn="base"/>
            <a:r>
              <a:rPr lang="en-US" sz="2200" dirty="0" err="1"/>
              <a:t>Ağ</a:t>
            </a:r>
            <a:r>
              <a:rPr lang="en-US" sz="2200" dirty="0"/>
              <a:t> </a:t>
            </a:r>
            <a:r>
              <a:rPr lang="en-US" sz="2200" dirty="0" err="1"/>
              <a:t>kurulumu</a:t>
            </a:r>
            <a:r>
              <a:rPr lang="en-US" sz="2200" dirty="0"/>
              <a:t> </a:t>
            </a:r>
            <a:r>
              <a:rPr lang="en-US" sz="2200" dirty="0" err="1"/>
              <a:t>yapılıp</a:t>
            </a:r>
            <a:r>
              <a:rPr lang="en-US" sz="2200" dirty="0"/>
              <a:t> </a:t>
            </a:r>
            <a:r>
              <a:rPr lang="en-US" sz="2200" dirty="0" err="1"/>
              <a:t>hazırlık</a:t>
            </a:r>
            <a:r>
              <a:rPr lang="en-US" sz="2200" dirty="0"/>
              <a:t> </a:t>
            </a:r>
            <a:r>
              <a:rPr lang="en-US" sz="2200" dirty="0" err="1"/>
              <a:t>işlemleri</a:t>
            </a:r>
            <a:r>
              <a:rPr lang="en-US" sz="2200" dirty="0"/>
              <a:t> </a:t>
            </a:r>
            <a:r>
              <a:rPr lang="en-US" sz="2200" dirty="0" err="1"/>
              <a:t>sırasında</a:t>
            </a:r>
            <a:r>
              <a:rPr lang="en-US" sz="2200" dirty="0"/>
              <a:t> </a:t>
            </a:r>
            <a:r>
              <a:rPr lang="en-US" sz="2200" dirty="0" err="1"/>
              <a:t>gerekli</a:t>
            </a:r>
            <a:r>
              <a:rPr lang="en-US" sz="2200" dirty="0"/>
              <a:t> </a:t>
            </a:r>
            <a:r>
              <a:rPr lang="en-US" sz="2200" dirty="0" err="1"/>
              <a:t>ayarların</a:t>
            </a:r>
            <a:r>
              <a:rPr lang="en-US" sz="2200" dirty="0"/>
              <a:t> test </a:t>
            </a:r>
            <a:r>
              <a:rPr lang="en-US" sz="2200" dirty="0" err="1"/>
              <a:t>edilmesi</a:t>
            </a:r>
            <a:endParaRPr lang="en-US" sz="2200" dirty="0"/>
          </a:p>
          <a:p>
            <a:pPr fontAlgn="base"/>
            <a:r>
              <a:rPr lang="en-US" sz="2200" dirty="0" err="1"/>
              <a:t>Ağ</a:t>
            </a:r>
            <a:r>
              <a:rPr lang="en-US" sz="2200" dirty="0"/>
              <a:t> </a:t>
            </a:r>
            <a:r>
              <a:rPr lang="en-US" sz="2200" dirty="0" err="1"/>
              <a:t>envanteri</a:t>
            </a:r>
            <a:r>
              <a:rPr lang="en-US" sz="2200" dirty="0"/>
              <a:t> </a:t>
            </a:r>
            <a:r>
              <a:rPr lang="en-US" sz="2200" dirty="0" err="1"/>
              <a:t>tutulması</a:t>
            </a:r>
            <a:r>
              <a:rPr lang="en-US" sz="2200" dirty="0"/>
              <a:t>, </a:t>
            </a:r>
            <a:r>
              <a:rPr lang="en-US" sz="2200" dirty="0" err="1"/>
              <a:t>haritalaması</a:t>
            </a:r>
            <a:r>
              <a:rPr lang="en-US" sz="2200" dirty="0"/>
              <a:t>, </a:t>
            </a:r>
            <a:r>
              <a:rPr lang="en-US" sz="2200" dirty="0" err="1"/>
              <a:t>bakımında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yönetiminde</a:t>
            </a:r>
            <a:endParaRPr lang="en-US" sz="2200" dirty="0"/>
          </a:p>
          <a:p>
            <a:pPr fontAlgn="base"/>
            <a:r>
              <a:rPr lang="en-US" sz="2200" dirty="0" err="1"/>
              <a:t>Bilinmeyen</a:t>
            </a:r>
            <a:r>
              <a:rPr lang="en-US" sz="2200" dirty="0"/>
              <a:t> </a:t>
            </a:r>
            <a:r>
              <a:rPr lang="en-US" sz="2200" dirty="0" err="1"/>
              <a:t>yeni</a:t>
            </a:r>
            <a:r>
              <a:rPr lang="en-US" sz="2200" dirty="0"/>
              <a:t> </a:t>
            </a:r>
            <a:r>
              <a:rPr lang="en-US" sz="2200" dirty="0" err="1"/>
              <a:t>sunucuları</a:t>
            </a:r>
            <a:r>
              <a:rPr lang="en-US" sz="2200" dirty="0"/>
              <a:t> </a:t>
            </a:r>
            <a:r>
              <a:rPr lang="en-US" sz="2200" dirty="0" err="1"/>
              <a:t>tanımlayarak</a:t>
            </a:r>
            <a:r>
              <a:rPr lang="en-US" sz="2200" dirty="0"/>
              <a:t>, </a:t>
            </a:r>
            <a:r>
              <a:rPr lang="en-US" sz="2200" dirty="0" err="1"/>
              <a:t>güvenlik</a:t>
            </a:r>
            <a:r>
              <a:rPr lang="en-US" sz="2200" dirty="0"/>
              <a:t> </a:t>
            </a:r>
            <a:r>
              <a:rPr lang="en-US" sz="2200" dirty="0" err="1"/>
              <a:t>denetimlerinin</a:t>
            </a:r>
            <a:r>
              <a:rPr lang="en-US" sz="2200" dirty="0"/>
              <a:t> </a:t>
            </a:r>
            <a:r>
              <a:rPr lang="en-US" sz="2200" dirty="0" err="1"/>
              <a:t>yapılmasında</a:t>
            </a:r>
            <a:r>
              <a:rPr lang="en-US" sz="2200" dirty="0"/>
              <a:t> </a:t>
            </a:r>
            <a:r>
              <a:rPr lang="en-US" sz="2200" dirty="0" err="1" smtClean="0"/>
              <a:t>kullanabiliriz</a:t>
            </a:r>
            <a:r>
              <a:rPr lang="en-US" sz="2200" dirty="0" smtClean="0"/>
              <a:t>.</a:t>
            </a:r>
            <a:endParaRPr lang="tr-TR" sz="2200" b="1" dirty="0" smtClean="0"/>
          </a:p>
          <a:p>
            <a:pPr marL="0" indent="0" fontAlgn="base">
              <a:buNone/>
            </a:pPr>
            <a:r>
              <a:rPr lang="en-US" sz="2200" b="1" dirty="0" err="1" smtClean="0"/>
              <a:t>Nmap</a:t>
            </a:r>
            <a:r>
              <a:rPr lang="en-US" sz="2200" b="1" dirty="0" smtClean="0"/>
              <a:t> </a:t>
            </a:r>
            <a:r>
              <a:rPr lang="en-US" sz="2200" b="1" dirty="0" err="1"/>
              <a:t>Tarama</a:t>
            </a:r>
            <a:r>
              <a:rPr lang="en-US" sz="2200" b="1" dirty="0"/>
              <a:t> </a:t>
            </a:r>
            <a:r>
              <a:rPr lang="en-US" sz="2200" b="1" dirty="0" err="1" smtClean="0"/>
              <a:t>Süreci</a:t>
            </a:r>
            <a:endParaRPr lang="en-US" sz="2200" dirty="0"/>
          </a:p>
          <a:p>
            <a:pPr fontAlgn="base"/>
            <a:r>
              <a:rPr lang="en-US" sz="2200" dirty="0" err="1"/>
              <a:t>Taranılacak</a:t>
            </a:r>
            <a:r>
              <a:rPr lang="en-US" sz="2200" dirty="0"/>
              <a:t> </a:t>
            </a:r>
            <a:r>
              <a:rPr lang="en-US" sz="2200" dirty="0" err="1"/>
              <a:t>olan</a:t>
            </a:r>
            <a:r>
              <a:rPr lang="en-US" sz="2200" dirty="0"/>
              <a:t> </a:t>
            </a:r>
            <a:r>
              <a:rPr lang="en-US" sz="2200" dirty="0" err="1"/>
              <a:t>hedef</a:t>
            </a:r>
            <a:r>
              <a:rPr lang="en-US" sz="2200" dirty="0"/>
              <a:t> </a:t>
            </a:r>
            <a:r>
              <a:rPr lang="en-US" sz="2200" dirty="0" err="1"/>
              <a:t>makinanın</a:t>
            </a:r>
            <a:r>
              <a:rPr lang="en-US" sz="2200" dirty="0"/>
              <a:t> </a:t>
            </a:r>
            <a:r>
              <a:rPr lang="en-US" sz="2200" dirty="0" err="1"/>
              <a:t>ismi</a:t>
            </a:r>
            <a:r>
              <a:rPr lang="en-US" sz="2200" dirty="0"/>
              <a:t> </a:t>
            </a:r>
            <a:r>
              <a:rPr lang="en-US" sz="2200" dirty="0" err="1"/>
              <a:t>girilirse</a:t>
            </a:r>
            <a:r>
              <a:rPr lang="en-US" sz="2200" dirty="0"/>
              <a:t>, </a:t>
            </a:r>
            <a:r>
              <a:rPr lang="en-US" sz="2200" dirty="0" err="1"/>
              <a:t>Nmap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önceliği</a:t>
            </a:r>
            <a:r>
              <a:rPr lang="en-US" sz="2200" dirty="0"/>
              <a:t> </a:t>
            </a:r>
            <a:r>
              <a:rPr lang="en-US" sz="2200" dirty="0" err="1"/>
              <a:t>olan</a:t>
            </a:r>
            <a:r>
              <a:rPr lang="en-US" sz="2200" dirty="0"/>
              <a:t> DNS lookup </a:t>
            </a:r>
            <a:r>
              <a:rPr lang="en-US" sz="2200" dirty="0" err="1"/>
              <a:t>işlemi</a:t>
            </a:r>
            <a:r>
              <a:rPr lang="en-US" sz="2200" dirty="0"/>
              <a:t> </a:t>
            </a:r>
            <a:r>
              <a:rPr lang="en-US" sz="2200" dirty="0" err="1"/>
              <a:t>yapar</a:t>
            </a:r>
            <a:r>
              <a:rPr lang="en-US" sz="2200" dirty="0"/>
              <a:t>.</a:t>
            </a:r>
          </a:p>
          <a:p>
            <a:pPr fontAlgn="base"/>
            <a:r>
              <a:rPr lang="en-US" sz="2200" dirty="0"/>
              <a:t>DNS Lookup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Nmap</a:t>
            </a:r>
            <a:r>
              <a:rPr lang="en-US" sz="2200" dirty="0"/>
              <a:t> </a:t>
            </a:r>
            <a:r>
              <a:rPr lang="en-US" sz="2200" dirty="0" err="1"/>
              <a:t>fonksiyonu</a:t>
            </a:r>
            <a:r>
              <a:rPr lang="en-US" sz="2200" dirty="0"/>
              <a:t> </a:t>
            </a:r>
            <a:r>
              <a:rPr lang="en-US" sz="2200" dirty="0" err="1"/>
              <a:t>değil</a:t>
            </a:r>
            <a:r>
              <a:rPr lang="en-US" sz="2200" dirty="0"/>
              <a:t>, </a:t>
            </a:r>
            <a:r>
              <a:rPr lang="en-US" sz="2200" dirty="0" err="1"/>
              <a:t>ancak</a:t>
            </a:r>
            <a:r>
              <a:rPr lang="en-US" sz="2200" dirty="0"/>
              <a:t> DNS </a:t>
            </a:r>
            <a:r>
              <a:rPr lang="en-US" sz="2200" dirty="0" err="1"/>
              <a:t>sorguları</a:t>
            </a:r>
            <a:r>
              <a:rPr lang="en-US" sz="2200" dirty="0"/>
              <a:t> network </a:t>
            </a:r>
            <a:r>
              <a:rPr lang="en-US" sz="2200" dirty="0" err="1"/>
              <a:t>trafiğinde</a:t>
            </a:r>
            <a:r>
              <a:rPr lang="en-US" sz="2200" dirty="0"/>
              <a:t> </a:t>
            </a:r>
            <a:r>
              <a:rPr lang="en-US" sz="2200" dirty="0" err="1"/>
              <a:t>gözüktüğünden</a:t>
            </a:r>
            <a:r>
              <a:rPr lang="en-US" sz="2200" dirty="0"/>
              <a:t> </a:t>
            </a:r>
            <a:r>
              <a:rPr lang="en-US" sz="2200" dirty="0" err="1"/>
              <a:t>itibaren</a:t>
            </a:r>
            <a:r>
              <a:rPr lang="en-US" sz="2200" dirty="0"/>
              <a:t>, </a:t>
            </a:r>
            <a:r>
              <a:rPr lang="en-US" sz="2200" dirty="0" err="1"/>
              <a:t>oluşan</a:t>
            </a:r>
            <a:r>
              <a:rPr lang="en-US" sz="2200" dirty="0"/>
              <a:t> her </a:t>
            </a:r>
            <a:r>
              <a:rPr lang="en-US" sz="2200" dirty="0" err="1"/>
              <a:t>durumun</a:t>
            </a:r>
            <a:r>
              <a:rPr lang="en-US" sz="2200" dirty="0"/>
              <a:t> </a:t>
            </a:r>
            <a:r>
              <a:rPr lang="en-US" sz="2200" dirty="0" err="1"/>
              <a:t>loğu</a:t>
            </a:r>
            <a:r>
              <a:rPr lang="en-US" sz="2200" dirty="0"/>
              <a:t> </a:t>
            </a:r>
            <a:r>
              <a:rPr lang="en-US" sz="2200" dirty="0" err="1"/>
              <a:t>tutulur</a:t>
            </a:r>
            <a:r>
              <a:rPr lang="en-US" sz="2200" dirty="0"/>
              <a:t>. Bu </a:t>
            </a:r>
            <a:r>
              <a:rPr lang="en-US" sz="2200" dirty="0" err="1"/>
              <a:t>yüzden</a:t>
            </a:r>
            <a:r>
              <a:rPr lang="en-US" sz="2200" dirty="0"/>
              <a:t> </a:t>
            </a:r>
            <a:r>
              <a:rPr lang="en-US" sz="2200" dirty="0" err="1"/>
              <a:t>isim</a:t>
            </a:r>
            <a:r>
              <a:rPr lang="en-US" sz="2200" dirty="0"/>
              <a:t> </a:t>
            </a:r>
            <a:r>
              <a:rPr lang="en-US" sz="2200" dirty="0" err="1"/>
              <a:t>ile</a:t>
            </a:r>
            <a:r>
              <a:rPr lang="en-US" sz="2200" dirty="0"/>
              <a:t> </a:t>
            </a:r>
            <a:r>
              <a:rPr lang="en-US" sz="2200" dirty="0" err="1"/>
              <a:t>tarama</a:t>
            </a:r>
            <a:r>
              <a:rPr lang="en-US" sz="2200" dirty="0"/>
              <a:t> </a:t>
            </a:r>
            <a:r>
              <a:rPr lang="en-US" sz="2200" dirty="0" err="1"/>
              <a:t>yapmadan</a:t>
            </a:r>
            <a:r>
              <a:rPr lang="en-US" sz="2200" dirty="0"/>
              <a:t> </a:t>
            </a:r>
            <a:r>
              <a:rPr lang="en-US" sz="2200" dirty="0" err="1"/>
              <a:t>önce</a:t>
            </a:r>
            <a:r>
              <a:rPr lang="en-US" sz="2200" dirty="0"/>
              <a:t> </a:t>
            </a:r>
            <a:r>
              <a:rPr lang="en-US" sz="2200" dirty="0" err="1"/>
              <a:t>bunun</a:t>
            </a:r>
            <a:r>
              <a:rPr lang="en-US" sz="2200" dirty="0"/>
              <a:t> </a:t>
            </a:r>
            <a:r>
              <a:rPr lang="en-US" sz="2200" dirty="0" err="1"/>
              <a:t>bilinmesinde</a:t>
            </a:r>
            <a:r>
              <a:rPr lang="en-US" sz="2200" dirty="0"/>
              <a:t> </a:t>
            </a:r>
            <a:r>
              <a:rPr lang="en-US" sz="2200" dirty="0" err="1"/>
              <a:t>fayda</a:t>
            </a:r>
            <a:r>
              <a:rPr lang="en-US" sz="2200" dirty="0"/>
              <a:t> </a:t>
            </a:r>
            <a:r>
              <a:rPr lang="en-US" sz="2200" dirty="0" err="1"/>
              <a:t>vardır</a:t>
            </a:r>
            <a:r>
              <a:rPr lang="en-US" sz="2200" dirty="0"/>
              <a:t>.</a:t>
            </a:r>
          </a:p>
          <a:p>
            <a:pPr fontAlgn="base"/>
            <a:r>
              <a:rPr lang="en-US" sz="2200" dirty="0" err="1"/>
              <a:t>İsim</a:t>
            </a:r>
            <a:r>
              <a:rPr lang="en-US" sz="2200" dirty="0"/>
              <a:t> </a:t>
            </a:r>
            <a:r>
              <a:rPr lang="en-US" sz="2200" dirty="0" err="1"/>
              <a:t>yerine</a:t>
            </a:r>
            <a:r>
              <a:rPr lang="en-US" sz="2200" dirty="0"/>
              <a:t> IP </a:t>
            </a:r>
            <a:r>
              <a:rPr lang="en-US" sz="2200" dirty="0" err="1"/>
              <a:t>girilirse</a:t>
            </a:r>
            <a:r>
              <a:rPr lang="en-US" sz="2200" dirty="0"/>
              <a:t>, DNS lookup </a:t>
            </a:r>
            <a:r>
              <a:rPr lang="en-US" sz="2200" dirty="0" err="1"/>
              <a:t>işlemi</a:t>
            </a:r>
            <a:r>
              <a:rPr lang="en-US" sz="2200" dirty="0"/>
              <a:t> </a:t>
            </a:r>
            <a:r>
              <a:rPr lang="en-US" sz="2200" dirty="0" err="1"/>
              <a:t>yapılmayacaktır</a:t>
            </a:r>
            <a:r>
              <a:rPr lang="en-US" sz="2200" dirty="0"/>
              <a:t>. DNS lookup </a:t>
            </a:r>
            <a:r>
              <a:rPr lang="en-US" sz="2200" dirty="0" err="1"/>
              <a:t>işleminin</a:t>
            </a:r>
            <a:r>
              <a:rPr lang="en-US" sz="2200" dirty="0"/>
              <a:t> </a:t>
            </a:r>
            <a:r>
              <a:rPr lang="en-US" sz="2200" dirty="0" err="1"/>
              <a:t>iptal</a:t>
            </a:r>
            <a:r>
              <a:rPr lang="en-US" sz="2200" dirty="0"/>
              <a:t> </a:t>
            </a:r>
            <a:r>
              <a:rPr lang="en-US" sz="2200" dirty="0" err="1"/>
              <a:t>edilmesinin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yolu</a:t>
            </a:r>
            <a:r>
              <a:rPr lang="en-US" sz="2200" dirty="0"/>
              <a:t> </a:t>
            </a:r>
            <a:r>
              <a:rPr lang="en-US" sz="2200" dirty="0" err="1"/>
              <a:t>yoktur</a:t>
            </a:r>
            <a:r>
              <a:rPr lang="en-US" sz="2200" dirty="0"/>
              <a:t>, </a:t>
            </a:r>
            <a:r>
              <a:rPr lang="en-US" sz="2200" dirty="0" err="1"/>
              <a:t>sadece</a:t>
            </a:r>
            <a:r>
              <a:rPr lang="en-US" sz="2200" dirty="0"/>
              <a:t> </a:t>
            </a:r>
            <a:r>
              <a:rPr lang="en-US" sz="2200" dirty="0" err="1"/>
              <a:t>Nmapin</a:t>
            </a:r>
            <a:r>
              <a:rPr lang="en-US" sz="2200" dirty="0"/>
              <a:t> </a:t>
            </a:r>
            <a:r>
              <a:rPr lang="en-US" sz="2200" dirty="0" err="1"/>
              <a:t>üzerinde</a:t>
            </a:r>
            <a:r>
              <a:rPr lang="en-US" sz="2200" dirty="0"/>
              <a:t> </a:t>
            </a:r>
            <a:r>
              <a:rPr lang="en-US" sz="2200" dirty="0" err="1"/>
              <a:t>bulunduğu</a:t>
            </a:r>
            <a:r>
              <a:rPr lang="en-US" sz="2200" dirty="0"/>
              <a:t> </a:t>
            </a:r>
            <a:r>
              <a:rPr lang="en-US" sz="2200" dirty="0" err="1"/>
              <a:t>makinanın</a:t>
            </a:r>
            <a:r>
              <a:rPr lang="en-US" sz="2200" dirty="0"/>
              <a:t> host </a:t>
            </a:r>
            <a:r>
              <a:rPr lang="en-US" sz="2200" dirty="0" err="1"/>
              <a:t>veya</a:t>
            </a:r>
            <a:r>
              <a:rPr lang="en-US" sz="2200" dirty="0"/>
              <a:t> </a:t>
            </a:r>
            <a:r>
              <a:rPr lang="en-US" sz="2200" dirty="0" err="1"/>
              <a:t>lmhost</a:t>
            </a:r>
            <a:r>
              <a:rPr lang="en-US" sz="2200" dirty="0"/>
              <a:t> </a:t>
            </a:r>
            <a:r>
              <a:rPr lang="en-US" sz="2200" dirty="0" err="1"/>
              <a:t>dosyalarının</a:t>
            </a:r>
            <a:r>
              <a:rPr lang="en-US" sz="2200" dirty="0"/>
              <a:t> </a:t>
            </a:r>
            <a:r>
              <a:rPr lang="en-US" sz="2200" dirty="0" err="1"/>
              <a:t>içinde</a:t>
            </a:r>
            <a:r>
              <a:rPr lang="en-US" sz="2200" dirty="0"/>
              <a:t> IP – DNS </a:t>
            </a:r>
            <a:r>
              <a:rPr lang="en-US" sz="2200" dirty="0" err="1"/>
              <a:t>eşleşmesi</a:t>
            </a:r>
            <a:r>
              <a:rPr lang="en-US" sz="2200" dirty="0"/>
              <a:t> </a:t>
            </a:r>
            <a:r>
              <a:rPr lang="en-US" sz="2200" dirty="0" err="1"/>
              <a:t>varsa</a:t>
            </a:r>
            <a:r>
              <a:rPr lang="en-US" sz="2200" dirty="0"/>
              <a:t> DNS lookup </a:t>
            </a:r>
            <a:r>
              <a:rPr lang="en-US" sz="2200" dirty="0" err="1"/>
              <a:t>yapılmaz</a:t>
            </a:r>
            <a:r>
              <a:rPr lang="en-US" sz="2200" dirty="0"/>
              <a:t>.</a:t>
            </a:r>
          </a:p>
          <a:p>
            <a:pPr fontAlgn="base"/>
            <a:r>
              <a:rPr lang="en-US" sz="2200" dirty="0" err="1"/>
              <a:t>Eğer</a:t>
            </a:r>
            <a:r>
              <a:rPr lang="en-US" sz="2200" dirty="0"/>
              <a:t> </a:t>
            </a:r>
            <a:r>
              <a:rPr lang="en-US" sz="2200" dirty="0" err="1"/>
              <a:t>hedef</a:t>
            </a:r>
            <a:r>
              <a:rPr lang="en-US" sz="2200" dirty="0"/>
              <a:t> </a:t>
            </a:r>
            <a:r>
              <a:rPr lang="en-US" sz="2200" dirty="0" err="1"/>
              <a:t>makinanın</a:t>
            </a:r>
            <a:r>
              <a:rPr lang="en-US" sz="2200" dirty="0"/>
              <a:t> IP </a:t>
            </a:r>
            <a:r>
              <a:rPr lang="en-US" sz="2200" dirty="0" err="1"/>
              <a:t>adresi</a:t>
            </a:r>
            <a:r>
              <a:rPr lang="en-US" sz="2200" dirty="0"/>
              <a:t> </a:t>
            </a:r>
            <a:r>
              <a:rPr lang="en-US" sz="2200" dirty="0" err="1"/>
              <a:t>belirtildiyse</a:t>
            </a:r>
            <a:r>
              <a:rPr lang="en-US" sz="2200" dirty="0"/>
              <a:t>, </a:t>
            </a:r>
            <a:r>
              <a:rPr lang="en-US" sz="2200" dirty="0" err="1"/>
              <a:t>Nmap</a:t>
            </a:r>
            <a:r>
              <a:rPr lang="en-US" sz="2200" dirty="0"/>
              <a:t> reverse DNS lookup </a:t>
            </a:r>
            <a:r>
              <a:rPr lang="en-US" sz="2200" dirty="0" err="1"/>
              <a:t>yaparak</a:t>
            </a:r>
            <a:r>
              <a:rPr lang="en-US" sz="2200" dirty="0"/>
              <a:t> IP – Hostname </a:t>
            </a:r>
            <a:r>
              <a:rPr lang="en-US" sz="2200" dirty="0" err="1"/>
              <a:t>eşleşmesi</a:t>
            </a:r>
            <a:r>
              <a:rPr lang="en-US" sz="2200" dirty="0"/>
              <a:t> </a:t>
            </a:r>
            <a:r>
              <a:rPr lang="en-US" sz="2200" dirty="0" err="1"/>
              <a:t>yapar</a:t>
            </a:r>
            <a:r>
              <a:rPr lang="en-US" sz="2200" dirty="0"/>
              <a:t>. Bu 1. </a:t>
            </a:r>
            <a:r>
              <a:rPr lang="en-US" sz="2200" dirty="0" err="1"/>
              <a:t>Adımda</a:t>
            </a:r>
            <a:r>
              <a:rPr lang="en-US" sz="2200" dirty="0"/>
              <a:t> </a:t>
            </a:r>
            <a:r>
              <a:rPr lang="en-US" sz="2200" dirty="0" err="1"/>
              <a:t>gerçekleştirilen</a:t>
            </a:r>
            <a:r>
              <a:rPr lang="en-US" sz="2200" dirty="0"/>
              <a:t> </a:t>
            </a:r>
            <a:r>
              <a:rPr lang="en-US" sz="2200" dirty="0" err="1"/>
              <a:t>olayın</a:t>
            </a:r>
            <a:r>
              <a:rPr lang="en-US" sz="2200" dirty="0"/>
              <a:t> </a:t>
            </a:r>
            <a:r>
              <a:rPr lang="en-US" sz="2200" dirty="0" err="1"/>
              <a:t>tersidir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31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32508"/>
            <a:ext cx="10515600" cy="6179127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1.Tek </a:t>
            </a:r>
            <a:r>
              <a:rPr lang="en-US" b="1" dirty="0" err="1"/>
              <a:t>bir</a:t>
            </a:r>
            <a:r>
              <a:rPr lang="en-US" b="1" dirty="0"/>
              <a:t> Host yada IP v4 </a:t>
            </a:r>
            <a:r>
              <a:rPr lang="en-US" b="1" dirty="0" err="1"/>
              <a:t>Adresini</a:t>
            </a:r>
            <a:r>
              <a:rPr lang="en-US" b="1" dirty="0"/>
              <a:t> </a:t>
            </a:r>
            <a:r>
              <a:rPr lang="en-US" b="1" dirty="0" err="1" smtClean="0"/>
              <a:t>Tarama</a:t>
            </a:r>
            <a:endParaRPr lang="tr-TR" b="1" dirty="0" smtClean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192.168.5.1</a:t>
            </a:r>
          </a:p>
          <a:p>
            <a:pPr fontAlgn="base"/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efasocial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-v ( </a:t>
            </a:r>
            <a:r>
              <a:rPr lang="en-US" dirty="0" err="1"/>
              <a:t>Parametresinin</a:t>
            </a:r>
            <a:r>
              <a:rPr lang="en-US" dirty="0"/>
              <a:t> host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 fontAlgn="base">
              <a:buNone/>
            </a:pPr>
            <a:r>
              <a:rPr lang="en-US" b="1" dirty="0"/>
              <a:t>2.Birden </a:t>
            </a:r>
            <a:r>
              <a:rPr lang="en-US" b="1" dirty="0" err="1"/>
              <a:t>Fazla</a:t>
            </a:r>
            <a:r>
              <a:rPr lang="en-US" b="1" dirty="0"/>
              <a:t> IP </a:t>
            </a:r>
            <a:r>
              <a:rPr lang="en-US" b="1" dirty="0" err="1"/>
              <a:t>Adresi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da </a:t>
            </a:r>
            <a:r>
              <a:rPr lang="en-US" b="1" dirty="0" err="1"/>
              <a:t>Bir</a:t>
            </a:r>
            <a:r>
              <a:rPr lang="en-US" b="1" dirty="0"/>
              <a:t> IP </a:t>
            </a:r>
            <a:r>
              <a:rPr lang="en-US" b="1" dirty="0" err="1"/>
              <a:t>Subnet’ini</a:t>
            </a:r>
            <a:r>
              <a:rPr lang="en-US" b="1" dirty="0"/>
              <a:t> </a:t>
            </a:r>
            <a:r>
              <a:rPr lang="en-US" b="1" dirty="0" err="1"/>
              <a:t>Taramak</a:t>
            </a:r>
            <a:r>
              <a:rPr lang="en-US" b="1" dirty="0"/>
              <a:t> </a:t>
            </a:r>
            <a:r>
              <a:rPr lang="en-US" b="1" dirty="0" err="1" smtClean="0"/>
              <a:t>İçin</a:t>
            </a:r>
            <a:endParaRPr lang="tr-TR" b="1" dirty="0" smtClean="0"/>
          </a:p>
          <a:p>
            <a:pPr fontAlgn="base"/>
            <a:r>
              <a:rPr lang="nn-NO" dirty="0"/>
              <a:t>nmap 192.168.1.1 192.168.1.44</a:t>
            </a:r>
          </a:p>
          <a:p>
            <a:pPr fontAlgn="base"/>
            <a:r>
              <a:rPr lang="nn-NO" dirty="0"/>
              <a:t>nmap 192.168.1.0/24</a:t>
            </a:r>
          </a:p>
          <a:p>
            <a:pPr fontAlgn="base"/>
            <a:r>
              <a:rPr lang="nn-NO" dirty="0"/>
              <a:t>nmap 192.168.1.1,2,3</a:t>
            </a:r>
          </a:p>
          <a:p>
            <a:pPr fontAlgn="base"/>
            <a:r>
              <a:rPr lang="nn-NO" dirty="0"/>
              <a:t>nmap 192.168.1.1-20</a:t>
            </a:r>
          </a:p>
          <a:p>
            <a:pPr fontAlgn="base"/>
            <a:r>
              <a:rPr lang="nn-NO" dirty="0"/>
              <a:t>nmap 192.168.1</a:t>
            </a:r>
            <a:r>
              <a:rPr lang="nn-NO" dirty="0" smtClean="0"/>
              <a:t>.*</a:t>
            </a:r>
            <a:endParaRPr lang="tr-TR" dirty="0" smtClean="0"/>
          </a:p>
          <a:p>
            <a:pPr marL="0" indent="0" fontAlgn="base">
              <a:buNone/>
            </a:pPr>
            <a:r>
              <a:rPr lang="en-US" b="1" dirty="0" smtClean="0"/>
              <a:t>3.İşletim </a:t>
            </a:r>
            <a:r>
              <a:rPr lang="en-US" b="1" dirty="0" err="1" smtClean="0"/>
              <a:t>Sistemi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r>
              <a:rPr lang="en-US" b="1" dirty="0" err="1" smtClean="0"/>
              <a:t>Versiyonu</a:t>
            </a:r>
            <a:r>
              <a:rPr lang="en-US" b="1" dirty="0" smtClean="0"/>
              <a:t> </a:t>
            </a:r>
            <a:r>
              <a:rPr lang="en-US" b="1" dirty="0" err="1" smtClean="0"/>
              <a:t>Bulma</a:t>
            </a:r>
            <a:endParaRPr lang="tr-TR" b="1" dirty="0" smtClean="0"/>
          </a:p>
          <a:p>
            <a:pPr fontAlgn="base"/>
            <a:r>
              <a:rPr lang="it-IT" dirty="0" smtClean="0"/>
              <a:t>nmap -A 192.168.1.44</a:t>
            </a:r>
          </a:p>
          <a:p>
            <a:pPr fontAlgn="base"/>
            <a:r>
              <a:rPr lang="it-IT" dirty="0" smtClean="0"/>
              <a:t>nmap -v -A 192.168.1.44</a:t>
            </a:r>
          </a:p>
          <a:p>
            <a:pPr fontAlgn="base"/>
            <a:r>
              <a:rPr lang="it-IT" dirty="0" smtClean="0"/>
              <a:t>nmap -A -iL /tmp/scanlist.txt</a:t>
            </a:r>
            <a:endParaRPr lang="tr-TR" b="1" dirty="0" smtClean="0"/>
          </a:p>
          <a:p>
            <a:pPr fontAlgn="base"/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42210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7" y="150324"/>
            <a:ext cx="11201901" cy="6107419"/>
          </a:xfrm>
        </p:spPr>
      </p:pic>
    </p:spTree>
    <p:extLst>
      <p:ext uri="{BB962C8B-B14F-4D97-AF65-F5344CB8AC3E}">
        <p14:creationId xmlns:p14="http://schemas.microsoft.com/office/powerpoint/2010/main" val="80402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4.Bir </a:t>
            </a:r>
            <a:r>
              <a:rPr lang="en-US" b="1" dirty="0"/>
              <a:t>Host </a:t>
            </a:r>
            <a:r>
              <a:rPr lang="en-US" b="1" dirty="0" err="1"/>
              <a:t>ya</a:t>
            </a:r>
            <a:r>
              <a:rPr lang="en-US" b="1" dirty="0"/>
              <a:t> da </a:t>
            </a:r>
            <a:r>
              <a:rPr lang="en-US" b="1" dirty="0" err="1"/>
              <a:t>Network’ün</a:t>
            </a:r>
            <a:r>
              <a:rPr lang="en-US" b="1" dirty="0"/>
              <a:t> Firewall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korunup</a:t>
            </a:r>
            <a:r>
              <a:rPr lang="en-US" b="1" dirty="0"/>
              <a:t> </a:t>
            </a:r>
            <a:r>
              <a:rPr lang="en-US" b="1" dirty="0" err="1"/>
              <a:t>korunmadığını</a:t>
            </a:r>
            <a:r>
              <a:rPr lang="en-US" b="1" dirty="0"/>
              <a:t> </a:t>
            </a:r>
            <a:r>
              <a:rPr lang="en-US" b="1" dirty="0" err="1"/>
              <a:t>öğrenme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sA</a:t>
            </a:r>
            <a:r>
              <a:rPr lang="en-US" dirty="0"/>
              <a:t> 192.168.1.44</a:t>
            </a:r>
          </a:p>
          <a:p>
            <a:pPr fontAlgn="base"/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sA</a:t>
            </a:r>
            <a:r>
              <a:rPr lang="en-US" dirty="0"/>
              <a:t> www.efasocial.com</a:t>
            </a:r>
          </a:p>
          <a:p>
            <a:pPr marL="0" indent="0" fontAlgn="base">
              <a:buNone/>
            </a:pPr>
            <a:r>
              <a:rPr lang="en-US" b="1" dirty="0"/>
              <a:t>5.Firewall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korunan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Host’u</a:t>
            </a:r>
            <a:r>
              <a:rPr lang="en-US" b="1" dirty="0"/>
              <a:t> </a:t>
            </a:r>
            <a:r>
              <a:rPr lang="en-US" b="1" dirty="0" err="1"/>
              <a:t>Tarama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-PN 192.168.1.44</a:t>
            </a:r>
          </a:p>
          <a:p>
            <a:pPr fontAlgn="base"/>
            <a:r>
              <a:rPr lang="en-US" dirty="0" err="1"/>
              <a:t>nmap</a:t>
            </a:r>
            <a:r>
              <a:rPr lang="en-US" dirty="0"/>
              <a:t> -PN </a:t>
            </a:r>
            <a:r>
              <a:rPr lang="en-US" dirty="0" smtClean="0">
                <a:hlinkClick r:id="rId2"/>
              </a:rPr>
              <a:t>www.efasocial.com</a:t>
            </a:r>
            <a:endParaRPr lang="tr-TR" dirty="0" smtClean="0"/>
          </a:p>
          <a:p>
            <a:pPr marL="0" indent="0" fontAlgn="base">
              <a:buNone/>
            </a:pPr>
            <a:r>
              <a:rPr lang="en-US" b="1" dirty="0"/>
              <a:t>6.Network </a:t>
            </a:r>
            <a:r>
              <a:rPr lang="en-US" b="1" dirty="0" err="1"/>
              <a:t>Taraması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çalışan</a:t>
            </a:r>
            <a:r>
              <a:rPr lang="en-US" b="1" dirty="0"/>
              <a:t> </a:t>
            </a:r>
            <a:r>
              <a:rPr lang="en-US" b="1" dirty="0" err="1"/>
              <a:t>cihaz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da </a:t>
            </a:r>
            <a:r>
              <a:rPr lang="en-US" b="1" dirty="0" err="1"/>
              <a:t>serverların</a:t>
            </a:r>
            <a:r>
              <a:rPr lang="en-US" b="1" dirty="0"/>
              <a:t> </a:t>
            </a:r>
            <a:r>
              <a:rPr lang="en-US" b="1" dirty="0" err="1"/>
              <a:t>tespit</a:t>
            </a:r>
            <a:r>
              <a:rPr lang="en-US" b="1" dirty="0"/>
              <a:t> </a:t>
            </a:r>
            <a:r>
              <a:rPr lang="en-US" b="1" dirty="0" err="1" smtClean="0"/>
              <a:t>edilmesi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-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smtClean="0"/>
              <a:t>192.168.1.0/24</a:t>
            </a:r>
            <a:endParaRPr lang="tr-TR" dirty="0" smtClean="0"/>
          </a:p>
          <a:p>
            <a:pPr marL="0" indent="0" fontAlgn="base">
              <a:buNone/>
            </a:pPr>
            <a:r>
              <a:rPr lang="en-US" b="1" dirty="0"/>
              <a:t>7.Hızlı </a:t>
            </a:r>
            <a:r>
              <a:rPr lang="en-US" b="1" dirty="0" err="1"/>
              <a:t>tarama</a:t>
            </a:r>
            <a:r>
              <a:rPr lang="en-US" b="1" dirty="0"/>
              <a:t> </a:t>
            </a:r>
            <a:r>
              <a:rPr lang="en-US" b="1" dirty="0" err="1"/>
              <a:t>gerçekleştirme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-F 192.168.1.1</a:t>
            </a:r>
          </a:p>
          <a:p>
            <a:pPr marL="0" indent="0" fontAlgn="base">
              <a:buNone/>
            </a:pPr>
            <a:r>
              <a:rPr lang="en-US" b="1" dirty="0"/>
              <a:t>8.Alınan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Gönderilen</a:t>
            </a:r>
            <a:r>
              <a:rPr lang="en-US" b="1" dirty="0"/>
              <a:t> </a:t>
            </a:r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Paketleri</a:t>
            </a:r>
            <a:r>
              <a:rPr lang="en-US" b="1" dirty="0"/>
              <a:t> </a:t>
            </a:r>
            <a:r>
              <a:rPr lang="en-US" b="1" dirty="0" err="1"/>
              <a:t>Görüntüleme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–packet-trace 192.168.1.1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1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9.Spesifik Port </a:t>
            </a:r>
            <a:r>
              <a:rPr lang="en-US" b="1" dirty="0" err="1"/>
              <a:t>Taraması</a:t>
            </a:r>
            <a:endParaRPr lang="en-US" dirty="0"/>
          </a:p>
          <a:p>
            <a:pPr fontAlgn="base"/>
            <a:r>
              <a:rPr lang="en-US" dirty="0"/>
              <a:t>80.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: </a:t>
            </a:r>
            <a:r>
              <a:rPr lang="en-US" dirty="0" err="1"/>
              <a:t>nmap</a:t>
            </a:r>
            <a:r>
              <a:rPr lang="en-US" dirty="0"/>
              <a:t> -p 80 192.168.1.1</a:t>
            </a:r>
          </a:p>
          <a:p>
            <a:pPr fontAlgn="base"/>
            <a:r>
              <a:rPr lang="en-US" dirty="0"/>
              <a:t>TCP 80 </a:t>
            </a:r>
            <a:r>
              <a:rPr lang="en-US" dirty="0" err="1"/>
              <a:t>Portunu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: </a:t>
            </a:r>
            <a:r>
              <a:rPr lang="en-US" dirty="0" err="1"/>
              <a:t>nmap</a:t>
            </a:r>
            <a:r>
              <a:rPr lang="en-US" dirty="0"/>
              <a:t> -p T:80 192.168.1.1</a:t>
            </a:r>
          </a:p>
          <a:p>
            <a:pPr fontAlgn="base"/>
            <a:r>
              <a:rPr lang="en-US" dirty="0"/>
              <a:t>UDP 53 </a:t>
            </a:r>
            <a:r>
              <a:rPr lang="en-US" dirty="0" err="1"/>
              <a:t>Portunu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: </a:t>
            </a:r>
            <a:r>
              <a:rPr lang="en-US" dirty="0" err="1"/>
              <a:t>nmap</a:t>
            </a:r>
            <a:r>
              <a:rPr lang="en-US" dirty="0"/>
              <a:t> -p U:53 192.168.1.1</a:t>
            </a:r>
          </a:p>
          <a:p>
            <a:pPr fontAlgn="base"/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: </a:t>
            </a:r>
            <a:r>
              <a:rPr lang="en-US" dirty="0" err="1"/>
              <a:t>nmap</a:t>
            </a:r>
            <a:r>
              <a:rPr lang="en-US" dirty="0"/>
              <a:t> -p 80,443 192.168.1.1</a:t>
            </a:r>
          </a:p>
          <a:p>
            <a:pPr fontAlgn="base"/>
            <a:r>
              <a:rPr lang="en-US" dirty="0"/>
              <a:t>Port </a:t>
            </a:r>
            <a:r>
              <a:rPr lang="en-US" dirty="0" err="1"/>
              <a:t>aralığı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: </a:t>
            </a:r>
            <a:r>
              <a:rPr lang="en-US" dirty="0" err="1"/>
              <a:t>nmap</a:t>
            </a:r>
            <a:r>
              <a:rPr lang="en-US" dirty="0"/>
              <a:t> -p 80-200 192.168.1.1</a:t>
            </a:r>
          </a:p>
          <a:p>
            <a:pPr marL="0" indent="0" fontAlgn="base">
              <a:buNone/>
            </a:pPr>
            <a:r>
              <a:rPr lang="en-US" b="1" dirty="0"/>
              <a:t>10.Ağdaki </a:t>
            </a:r>
            <a:r>
              <a:rPr lang="en-US" b="1" dirty="0" err="1"/>
              <a:t>Bütün</a:t>
            </a:r>
            <a:r>
              <a:rPr lang="en-US" b="1" dirty="0"/>
              <a:t> </a:t>
            </a:r>
            <a:r>
              <a:rPr lang="en-US" b="1" dirty="0" err="1"/>
              <a:t>Cihazlar</a:t>
            </a:r>
            <a:r>
              <a:rPr lang="en-US" b="1" dirty="0"/>
              <a:t> </a:t>
            </a:r>
            <a:r>
              <a:rPr lang="en-US" b="1" dirty="0" err="1"/>
              <a:t>Üzerindeki</a:t>
            </a:r>
            <a:r>
              <a:rPr lang="en-US" b="1" dirty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en-US" b="1" dirty="0" err="1"/>
              <a:t>Portları</a:t>
            </a:r>
            <a:r>
              <a:rPr lang="en-US" b="1" dirty="0"/>
              <a:t> </a:t>
            </a:r>
            <a:r>
              <a:rPr lang="en-US" b="1" dirty="0" err="1"/>
              <a:t>Tarama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-T5 192.168.1.0/24</a:t>
            </a:r>
          </a:p>
          <a:p>
            <a:pPr marL="0" indent="0" fontAlgn="base">
              <a:buNone/>
            </a:pPr>
            <a:r>
              <a:rPr lang="en-US" b="1" dirty="0"/>
              <a:t>11.Uzak Host </a:t>
            </a:r>
            <a:r>
              <a:rPr lang="en-US" b="1" dirty="0" err="1"/>
              <a:t>üzerindeki</a:t>
            </a:r>
            <a:r>
              <a:rPr lang="en-US" b="1" dirty="0"/>
              <a:t> </a:t>
            </a:r>
            <a:r>
              <a:rPr lang="en-US" b="1" dirty="0" err="1"/>
              <a:t>İşletim</a:t>
            </a:r>
            <a:r>
              <a:rPr lang="en-US" b="1" dirty="0"/>
              <a:t> </a:t>
            </a:r>
            <a:r>
              <a:rPr lang="en-US" b="1" dirty="0" err="1"/>
              <a:t>Sistemini</a:t>
            </a:r>
            <a:r>
              <a:rPr lang="en-US" b="1" dirty="0"/>
              <a:t> </a:t>
            </a:r>
            <a:r>
              <a:rPr lang="en-US" b="1" dirty="0" err="1"/>
              <a:t>Tespit</a:t>
            </a:r>
            <a:r>
              <a:rPr lang="en-US" b="1" dirty="0"/>
              <a:t> </a:t>
            </a:r>
            <a:r>
              <a:rPr lang="en-US" b="1" dirty="0" err="1"/>
              <a:t>Etme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-O 192.168.1.1</a:t>
            </a:r>
          </a:p>
          <a:p>
            <a:pPr fontAlgn="base"/>
            <a:r>
              <a:rPr lang="en-US" dirty="0" err="1"/>
              <a:t>nmap</a:t>
            </a:r>
            <a:r>
              <a:rPr lang="en-US" dirty="0"/>
              <a:t> -O –</a:t>
            </a:r>
            <a:r>
              <a:rPr lang="en-US" dirty="0" err="1"/>
              <a:t>osscan</a:t>
            </a:r>
            <a:r>
              <a:rPr lang="en-US" dirty="0"/>
              <a:t>-guess 192.168.1.1</a:t>
            </a:r>
          </a:p>
          <a:p>
            <a:pPr fontAlgn="base"/>
            <a:r>
              <a:rPr lang="en-US" dirty="0" err="1"/>
              <a:t>nmap</a:t>
            </a:r>
            <a:r>
              <a:rPr lang="en-US" dirty="0"/>
              <a:t> -v -O –</a:t>
            </a:r>
            <a:r>
              <a:rPr lang="en-US" dirty="0" err="1"/>
              <a:t>osscan</a:t>
            </a:r>
            <a:r>
              <a:rPr lang="en-US" dirty="0"/>
              <a:t>-guess 192.168.5.1</a:t>
            </a:r>
          </a:p>
          <a:p>
            <a:pPr marL="0" indent="0" fontAlgn="base">
              <a:buNone/>
            </a:pPr>
            <a:r>
              <a:rPr lang="en-US" b="1" dirty="0"/>
              <a:t>12.Yapılan </a:t>
            </a:r>
            <a:r>
              <a:rPr lang="en-US" b="1" dirty="0" err="1"/>
              <a:t>taramaları</a:t>
            </a:r>
            <a:r>
              <a:rPr lang="en-US" b="1" dirty="0"/>
              <a:t> Txt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kaydetme</a:t>
            </a:r>
            <a:endParaRPr lang="en-US" dirty="0"/>
          </a:p>
          <a:p>
            <a:pPr fontAlgn="base"/>
            <a:r>
              <a:rPr lang="en-US" dirty="0" err="1"/>
              <a:t>nmap</a:t>
            </a:r>
            <a:r>
              <a:rPr lang="en-US" dirty="0"/>
              <a:t> 192.168.1.1 &gt; output.txt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b="1" u="sng" dirty="0" smtClean="0"/>
              <a:t>Örnek Uygulama :</a:t>
            </a:r>
            <a:endParaRPr lang="en-US" sz="5400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6136" y="1690688"/>
            <a:ext cx="1097972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tr-TR" dirty="0" smtClean="0"/>
              <a:t>M</a:t>
            </a:r>
            <a:r>
              <a:rPr lang="en-US" dirty="0" err="1" smtClean="0"/>
              <a:t>odeme</a:t>
            </a:r>
            <a:r>
              <a:rPr lang="en-US" dirty="0" smtClean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istemcileri</a:t>
            </a:r>
            <a:r>
              <a:rPr lang="en-US" dirty="0"/>
              <a:t> </a:t>
            </a:r>
            <a:r>
              <a:rPr lang="en-US" dirty="0" err="1"/>
              <a:t>bulalım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adreslerden</a:t>
            </a:r>
            <a:r>
              <a:rPr lang="en-US" dirty="0"/>
              <a:t> </a:t>
            </a:r>
            <a:r>
              <a:rPr lang="en-US" dirty="0" err="1"/>
              <a:t>hangisini</a:t>
            </a:r>
            <a:r>
              <a:rPr lang="en-US" dirty="0"/>
              <a:t> </a:t>
            </a:r>
            <a:r>
              <a:rPr lang="en-US" dirty="0" err="1"/>
              <a:t>istiyor</a:t>
            </a:r>
            <a:r>
              <a:rPr lang="en-US" dirty="0"/>
              <a:t> </a:t>
            </a:r>
            <a:r>
              <a:rPr lang="en-US" dirty="0" err="1"/>
              <a:t>isek</a:t>
            </a:r>
            <a:r>
              <a:rPr lang="en-US" dirty="0"/>
              <a:t>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 smtClean="0"/>
              <a:t>.</a:t>
            </a:r>
            <a:endParaRPr lang="tr-TR" dirty="0" smtClean="0"/>
          </a:p>
          <a:p>
            <a:pPr marL="0" lvl="0" indent="0">
              <a:lnSpc>
                <a:spcPct val="100000"/>
              </a:lnSpc>
              <a:buNone/>
            </a:pPr>
            <a:endParaRPr lang="tr-TR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Bunun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için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-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sn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opsiyonlarını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kullanarak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belirlenen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ağa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bağlı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olan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diğer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adresleri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bulalım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 </a:t>
            </a:r>
            <a:endParaRPr kumimoji="0" lang="tr-TR" altLang="en-US" sz="24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Mesela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modeme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bağlı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olan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cihazları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şekilde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bulabiliriz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 </a:t>
            </a:r>
            <a:endParaRPr kumimoji="0" lang="tr-TR" altLang="en-US" sz="24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Örnek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kullanım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aşağıdaki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gibi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olacaktır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192.168.2.1-200</a:t>
            </a:r>
            <a:r>
              <a:rPr lang="en-US" altLang="en-US" sz="3600" dirty="0"/>
              <a:t> </a:t>
            </a:r>
            <a:endParaRPr lang="tr-TR" altLang="en-US" sz="3600" dirty="0" smtClean="0"/>
          </a:p>
          <a:p>
            <a:pPr marL="0" lvl="0" indent="0">
              <a:lnSpc>
                <a:spcPct val="100000"/>
              </a:lnSpc>
              <a:buNone/>
            </a:pPr>
            <a:endParaRPr lang="tr-TR" altLang="en-US" sz="36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/>
              <a:t>Nemp</a:t>
            </a:r>
            <a:r>
              <a:rPr lang="en-US" dirty="0"/>
              <a:t> </a:t>
            </a:r>
            <a:r>
              <a:rPr lang="en-US" dirty="0" err="1"/>
              <a:t>kullanırken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gösterilen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arttırmak</a:t>
            </a:r>
            <a:r>
              <a:rPr lang="en-US" dirty="0"/>
              <a:t> </a:t>
            </a:r>
            <a:r>
              <a:rPr lang="en-US" dirty="0" err="1"/>
              <a:t>isterseniz</a:t>
            </a:r>
            <a:r>
              <a:rPr lang="en-US" dirty="0"/>
              <a:t> o zaman </a:t>
            </a:r>
            <a:r>
              <a:rPr lang="en-US" b="1" dirty="0"/>
              <a:t>-v</a:t>
            </a:r>
            <a:r>
              <a:rPr lang="en-US" dirty="0"/>
              <a:t> yada </a:t>
            </a:r>
            <a:r>
              <a:rPr lang="en-US" b="1" dirty="0"/>
              <a:t>-</a:t>
            </a:r>
            <a:r>
              <a:rPr lang="en-US" b="1" dirty="0" err="1"/>
              <a:t>vv</a:t>
            </a:r>
            <a:r>
              <a:rPr lang="en-US" dirty="0"/>
              <a:t> </a:t>
            </a:r>
            <a:r>
              <a:rPr lang="en-US" dirty="0" err="1"/>
              <a:t>opsiyonunu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23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0" y="138545"/>
            <a:ext cx="9739821" cy="6858000"/>
          </a:xfrm>
        </p:spPr>
      </p:pic>
    </p:spTree>
    <p:extLst>
      <p:ext uri="{BB962C8B-B14F-4D97-AF65-F5344CB8AC3E}">
        <p14:creationId xmlns:p14="http://schemas.microsoft.com/office/powerpoint/2010/main" val="70625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95" y="275483"/>
            <a:ext cx="8602423" cy="65825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92" y="2297043"/>
            <a:ext cx="6458851" cy="32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2" y="107660"/>
            <a:ext cx="10028370" cy="7131287"/>
          </a:xfrm>
        </p:spPr>
      </p:pic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4" y="1289783"/>
            <a:ext cx="8026033" cy="44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180109"/>
            <a:ext cx="10931236" cy="6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0" y="210725"/>
            <a:ext cx="10888274" cy="364084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8" y="2613168"/>
            <a:ext cx="10831136" cy="38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04538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tr-TR" sz="2800" dirty="0" smtClean="0"/>
              <a:t>W</a:t>
            </a:r>
            <a:r>
              <a:rPr lang="en-US" sz="2800" dirty="0" err="1" smtClean="0"/>
              <a:t>hois</a:t>
            </a:r>
            <a:r>
              <a:rPr lang="en-US" sz="2800" dirty="0" smtClean="0"/>
              <a:t> </a:t>
            </a:r>
            <a:r>
              <a:rPr lang="en-US" sz="2800" dirty="0" err="1"/>
              <a:t>bilgilerini</a:t>
            </a:r>
            <a:r>
              <a:rPr lang="en-US" sz="2800" dirty="0"/>
              <a:t> </a:t>
            </a:r>
            <a:r>
              <a:rPr lang="en-US" sz="2800" dirty="0" err="1" smtClean="0"/>
              <a:t>toplama</a:t>
            </a:r>
            <a:endParaRPr lang="tr-TR" sz="2800" dirty="0" smtClean="0"/>
          </a:p>
          <a:p>
            <a:r>
              <a:rPr lang="en-US" sz="2800" dirty="0" smtClean="0"/>
              <a:t> </a:t>
            </a:r>
            <a:r>
              <a:rPr lang="tr-TR" sz="2800" dirty="0" smtClean="0"/>
              <a:t>A</a:t>
            </a:r>
            <a:r>
              <a:rPr lang="en-US" sz="2800" dirty="0" err="1" smtClean="0"/>
              <a:t>lt</a:t>
            </a:r>
            <a:r>
              <a:rPr lang="en-US" sz="2800" dirty="0" smtClean="0"/>
              <a:t> </a:t>
            </a:r>
            <a:r>
              <a:rPr lang="en-US" sz="2800" dirty="0" err="1"/>
              <a:t>alan</a:t>
            </a:r>
            <a:r>
              <a:rPr lang="en-US" sz="2800" dirty="0"/>
              <a:t> </a:t>
            </a:r>
            <a:r>
              <a:rPr lang="en-US" sz="2800" dirty="0" err="1"/>
              <a:t>adlarını</a:t>
            </a:r>
            <a:r>
              <a:rPr lang="en-US" sz="2800" dirty="0"/>
              <a:t> </a:t>
            </a:r>
            <a:r>
              <a:rPr lang="en-US" sz="2800" dirty="0" err="1" smtClean="0"/>
              <a:t>bulma</a:t>
            </a:r>
            <a:endParaRPr lang="tr-TR" sz="2800" dirty="0" smtClean="0"/>
          </a:p>
          <a:p>
            <a:r>
              <a:rPr lang="tr-TR" sz="2800" dirty="0"/>
              <a:t>U</a:t>
            </a:r>
            <a:r>
              <a:rPr lang="en-US" sz="2800" dirty="0" err="1" smtClean="0"/>
              <a:t>ptime</a:t>
            </a:r>
            <a:r>
              <a:rPr lang="en-US" sz="2800" dirty="0" smtClean="0"/>
              <a:t> </a:t>
            </a:r>
            <a:r>
              <a:rPr lang="en-US" sz="2800" dirty="0" err="1"/>
              <a:t>bilgilerini</a:t>
            </a:r>
            <a:r>
              <a:rPr lang="en-US" sz="2800" dirty="0"/>
              <a:t> </a:t>
            </a:r>
            <a:r>
              <a:rPr lang="en-US" sz="2800" dirty="0" err="1" smtClean="0"/>
              <a:t>bulma</a:t>
            </a:r>
            <a:endParaRPr lang="tr-TR" sz="2800" dirty="0" smtClean="0"/>
          </a:p>
          <a:p>
            <a:r>
              <a:rPr lang="en-US" sz="2800" dirty="0" smtClean="0"/>
              <a:t>TCP</a:t>
            </a:r>
            <a:r>
              <a:rPr lang="en-US" sz="2800" dirty="0"/>
              <a:t> </a:t>
            </a:r>
            <a:r>
              <a:rPr lang="en-US" sz="2800" dirty="0" err="1"/>
              <a:t>bağlantı</a:t>
            </a:r>
            <a:r>
              <a:rPr lang="en-US" sz="2800" dirty="0"/>
              <a:t> </a:t>
            </a:r>
            <a:r>
              <a:rPr lang="en-US" sz="2800" dirty="0" err="1"/>
              <a:t>noktası</a:t>
            </a:r>
            <a:r>
              <a:rPr lang="en-US" sz="2800" dirty="0"/>
              <a:t> </a:t>
            </a:r>
            <a:r>
              <a:rPr lang="en-US" sz="2800" dirty="0" err="1" smtClean="0"/>
              <a:t>taram</a:t>
            </a:r>
            <a:r>
              <a:rPr lang="tr-TR" sz="2800" dirty="0" smtClean="0"/>
              <a:t>a</a:t>
            </a:r>
            <a:endParaRPr lang="en-US" sz="2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330149"/>
            <a:ext cx="780288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Dmitr</a:t>
            </a:r>
            <a:r>
              <a:rPr lang="tr-TR" b="1" dirty="0" smtClean="0"/>
              <a:t>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Tanımı</a:t>
            </a:r>
            <a:r>
              <a:rPr lang="en-US" b="1" dirty="0"/>
              <a:t>:</a:t>
            </a:r>
            <a:r>
              <a:rPr lang="en-US" dirty="0"/>
              <a:t> Dmitry </a:t>
            </a:r>
            <a:r>
              <a:rPr lang="en-US" dirty="0" err="1"/>
              <a:t>hedef</a:t>
            </a:r>
            <a:r>
              <a:rPr lang="en-US" dirty="0"/>
              <a:t> site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toplamaya</a:t>
            </a:r>
            <a:r>
              <a:rPr lang="en-US" dirty="0"/>
              <a:t> </a:t>
            </a:r>
            <a:r>
              <a:rPr lang="en-US" dirty="0" err="1"/>
              <a:t>yarayan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araçtır.Kullanışlıdır.Tavsiye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b="1" dirty="0" err="1"/>
              <a:t>Kullanımı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1.Adım: </a:t>
            </a:r>
            <a:r>
              <a:rPr lang="en-US" dirty="0" err="1"/>
              <a:t>Terminalde</a:t>
            </a:r>
            <a:r>
              <a:rPr lang="en-US" dirty="0"/>
              <a:t> </a:t>
            </a:r>
            <a:r>
              <a:rPr lang="en-US" b="1" dirty="0"/>
              <a:t>“</a:t>
            </a:r>
            <a:r>
              <a:rPr lang="en-US" b="1" dirty="0" err="1"/>
              <a:t>dmitry</a:t>
            </a:r>
            <a:r>
              <a:rPr lang="en-US" b="1" dirty="0"/>
              <a:t>” </a:t>
            </a:r>
            <a:r>
              <a:rPr lang="en-US" dirty="0" err="1"/>
              <a:t>yazıyoruz.Çıkacak</a:t>
            </a:r>
            <a:r>
              <a:rPr lang="en-US" dirty="0"/>
              <a:t> </a:t>
            </a:r>
            <a:r>
              <a:rPr lang="en-US" dirty="0" err="1"/>
              <a:t>harflendirmelerin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yanlarında</a:t>
            </a:r>
            <a:r>
              <a:rPr lang="en-US" dirty="0"/>
              <a:t> </a:t>
            </a:r>
            <a:r>
              <a:rPr lang="en-US" dirty="0" err="1"/>
              <a:t>yazıyor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 </a:t>
            </a:r>
            <a:r>
              <a:rPr lang="en-US" b="1" dirty="0"/>
              <a:t>“</a:t>
            </a:r>
            <a:r>
              <a:rPr lang="en-US" b="1" dirty="0" err="1"/>
              <a:t>dmitry</a:t>
            </a:r>
            <a:r>
              <a:rPr lang="en-US" b="1" dirty="0"/>
              <a:t> -e hedefsite.com”</a:t>
            </a:r>
            <a:r>
              <a:rPr lang="en-US" dirty="0"/>
              <a:t> </a:t>
            </a:r>
            <a:r>
              <a:rPr lang="en-US" dirty="0" err="1"/>
              <a:t>yazarsak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sitenin</a:t>
            </a:r>
            <a:r>
              <a:rPr lang="en-US" dirty="0"/>
              <a:t> </a:t>
            </a:r>
            <a:r>
              <a:rPr lang="en-US" dirty="0" err="1"/>
              <a:t>maillerini</a:t>
            </a:r>
            <a:r>
              <a:rPr lang="en-US" dirty="0"/>
              <a:t> </a:t>
            </a:r>
            <a:r>
              <a:rPr lang="en-US" dirty="0" err="1"/>
              <a:t>taratmış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 </a:t>
            </a:r>
            <a:r>
              <a:rPr lang="en-US" b="1" dirty="0"/>
              <a:t>“</a:t>
            </a:r>
            <a:r>
              <a:rPr lang="en-US" b="1" dirty="0" err="1"/>
              <a:t>dmitry</a:t>
            </a:r>
            <a:r>
              <a:rPr lang="en-US" b="1" dirty="0"/>
              <a:t> -p hedefsite.com”</a:t>
            </a:r>
            <a:r>
              <a:rPr lang="en-US" dirty="0"/>
              <a:t> 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port </a:t>
            </a:r>
            <a:r>
              <a:rPr lang="en-US" dirty="0" err="1"/>
              <a:t>taraması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.(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sürebilir</a:t>
            </a:r>
            <a:r>
              <a:rPr lang="en-US" dirty="0"/>
              <a:t> </a:t>
            </a:r>
            <a:r>
              <a:rPr lang="en-US" dirty="0" err="1"/>
              <a:t>sabırlı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.)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deniyebilirsiniz</a:t>
            </a:r>
            <a:r>
              <a:rPr lang="en-US" dirty="0"/>
              <a:t>. </a:t>
            </a:r>
            <a:r>
              <a:rPr lang="en-US" b="1" dirty="0"/>
              <a:t>“</a:t>
            </a:r>
            <a:r>
              <a:rPr lang="en-US" b="1" dirty="0" err="1"/>
              <a:t>dmitry</a:t>
            </a:r>
            <a:r>
              <a:rPr lang="en-US" b="1" dirty="0"/>
              <a:t> hedefsite.com”</a:t>
            </a:r>
            <a:r>
              <a:rPr lang="en-US" dirty="0"/>
              <a:t> </a:t>
            </a:r>
            <a:r>
              <a:rPr lang="en-US" dirty="0" err="1"/>
              <a:t>yazarsak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modülleri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758</Words>
  <Application>Microsoft Office PowerPoint</Application>
  <PresentationFormat>Geniş ekran</PresentationFormat>
  <Paragraphs>98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Dmitry</vt:lpstr>
      <vt:lpstr>Dmitry Neden Kullanılır ? </vt:lpstr>
      <vt:lpstr>PARAMETLERİ</vt:lpstr>
      <vt:lpstr>Whois</vt:lpstr>
      <vt:lpstr>Wafw00f</vt:lpstr>
      <vt:lpstr>Dnsmap</vt:lpstr>
      <vt:lpstr>Dirbuster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Örnek Uygulama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Dmitry Nedir? </dc:title>
  <dc:creator>Serdar</dc:creator>
  <cp:lastModifiedBy>Serdar</cp:lastModifiedBy>
  <cp:revision>14</cp:revision>
  <dcterms:created xsi:type="dcterms:W3CDTF">2019-10-11T07:05:52Z</dcterms:created>
  <dcterms:modified xsi:type="dcterms:W3CDTF">2019-10-11T09:47:28Z</dcterms:modified>
</cp:coreProperties>
</file>