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843-A6D2-4FD5-ABF7-AF64DE49EA2D}" type="datetimeFigureOut">
              <a:rPr lang="pt-BR" smtClean="0"/>
              <a:pPr/>
              <a:t>24/07/2010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AFA-EADD-4A53-BDAC-4A9E87BEB7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843-A6D2-4FD5-ABF7-AF64DE49EA2D}" type="datetimeFigureOut">
              <a:rPr lang="pt-BR" smtClean="0"/>
              <a:pPr/>
              <a:t>24/07/2010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AFA-EADD-4A53-BDAC-4A9E87BEB7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843-A6D2-4FD5-ABF7-AF64DE49EA2D}" type="datetimeFigureOut">
              <a:rPr lang="pt-BR" smtClean="0"/>
              <a:pPr/>
              <a:t>24/07/2010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AFA-EADD-4A53-BDAC-4A9E87BEB7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843-A6D2-4FD5-ABF7-AF64DE49EA2D}" type="datetimeFigureOut">
              <a:rPr lang="pt-BR" smtClean="0"/>
              <a:pPr/>
              <a:t>24/07/2010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AFA-EADD-4A53-BDAC-4A9E87BEB7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843-A6D2-4FD5-ABF7-AF64DE49EA2D}" type="datetimeFigureOut">
              <a:rPr lang="pt-BR" smtClean="0"/>
              <a:pPr/>
              <a:t>24/07/2010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AFA-EADD-4A53-BDAC-4A9E87BEB7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843-A6D2-4FD5-ABF7-AF64DE49EA2D}" type="datetimeFigureOut">
              <a:rPr lang="pt-BR" smtClean="0"/>
              <a:pPr/>
              <a:t>24/07/2010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AFA-EADD-4A53-BDAC-4A9E87BEB7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843-A6D2-4FD5-ABF7-AF64DE49EA2D}" type="datetimeFigureOut">
              <a:rPr lang="pt-BR" smtClean="0"/>
              <a:pPr/>
              <a:t>24/07/2010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AFA-EADD-4A53-BDAC-4A9E87BEB7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843-A6D2-4FD5-ABF7-AF64DE49EA2D}" type="datetimeFigureOut">
              <a:rPr lang="pt-BR" smtClean="0"/>
              <a:pPr/>
              <a:t>24/07/2010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AFA-EADD-4A53-BDAC-4A9E87BEB7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843-A6D2-4FD5-ABF7-AF64DE49EA2D}" type="datetimeFigureOut">
              <a:rPr lang="pt-BR" smtClean="0"/>
              <a:pPr/>
              <a:t>24/07/2010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AFA-EADD-4A53-BDAC-4A9E87BEB7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843-A6D2-4FD5-ABF7-AF64DE49EA2D}" type="datetimeFigureOut">
              <a:rPr lang="pt-BR" smtClean="0"/>
              <a:pPr/>
              <a:t>24/07/2010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AFA-EADD-4A53-BDAC-4A9E87BEB7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843-A6D2-4FD5-ABF7-AF64DE49EA2D}" type="datetimeFigureOut">
              <a:rPr lang="pt-BR" smtClean="0"/>
              <a:pPr/>
              <a:t>24/07/2010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AFA-EADD-4A53-BDAC-4A9E87BEB7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F843-A6D2-4FD5-ABF7-AF64DE49EA2D}" type="datetimeFigureOut">
              <a:rPr lang="pt-BR" smtClean="0"/>
              <a:pPr/>
              <a:t>24/07/2010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8AFA-EADD-4A53-BDAC-4A9E87BEB7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347864" y="1268760"/>
            <a:ext cx="223224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Adobe AIR 2.0 Application</a:t>
            </a:r>
            <a:endParaRPr lang="pt-BR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347864" y="2276872"/>
            <a:ext cx="2232248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NativeProcess</a:t>
            </a:r>
            <a:r>
              <a:rPr lang="pt-BR" b="1" dirty="0" smtClean="0"/>
              <a:t> </a:t>
            </a:r>
            <a:r>
              <a:rPr lang="pt-BR" b="1" dirty="0" err="1" smtClean="0"/>
              <a:t>Invocation</a:t>
            </a:r>
            <a:endParaRPr lang="pt-BR" b="1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347864" y="3356992"/>
            <a:ext cx="2232248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Native</a:t>
            </a:r>
            <a:r>
              <a:rPr lang="pt-BR" b="1" dirty="0" smtClean="0"/>
              <a:t> </a:t>
            </a:r>
            <a:r>
              <a:rPr lang="pt-BR" b="1" dirty="0" err="1" smtClean="0"/>
              <a:t>Program</a:t>
            </a:r>
            <a:endParaRPr lang="pt-BR" b="1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347864" y="4365104"/>
            <a:ext cx="2232248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Windows / Linux / Mac</a:t>
            </a:r>
            <a:endParaRPr lang="pt-BR" b="1" dirty="0"/>
          </a:p>
        </p:txBody>
      </p:sp>
      <p:cxnSp>
        <p:nvCxnSpPr>
          <p:cNvPr id="15" name="Conector angulado 14"/>
          <p:cNvCxnSpPr>
            <a:stCxn id="4" idx="3"/>
            <a:endCxn id="5" idx="3"/>
          </p:cNvCxnSpPr>
          <p:nvPr/>
        </p:nvCxnSpPr>
        <p:spPr>
          <a:xfrm>
            <a:off x="5580112" y="1628800"/>
            <a:ext cx="1588" cy="100811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stCxn id="5" idx="3"/>
            <a:endCxn id="6" idx="3"/>
          </p:cNvCxnSpPr>
          <p:nvPr/>
        </p:nvCxnSpPr>
        <p:spPr>
          <a:xfrm>
            <a:off x="5580112" y="2636912"/>
            <a:ext cx="1588" cy="108012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a 19"/>
          <p:cNvCxnSpPr>
            <a:stCxn id="6" idx="3"/>
            <a:endCxn id="8" idx="3"/>
          </p:cNvCxnSpPr>
          <p:nvPr/>
        </p:nvCxnSpPr>
        <p:spPr>
          <a:xfrm>
            <a:off x="5580112" y="3717032"/>
            <a:ext cx="1588" cy="100811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orma 23"/>
          <p:cNvCxnSpPr>
            <a:stCxn id="8" idx="1"/>
            <a:endCxn id="6" idx="1"/>
          </p:cNvCxnSpPr>
          <p:nvPr/>
        </p:nvCxnSpPr>
        <p:spPr>
          <a:xfrm rot="10800000">
            <a:off x="3347864" y="3717032"/>
            <a:ext cx="1588" cy="100811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orma 25"/>
          <p:cNvCxnSpPr>
            <a:stCxn id="6" idx="1"/>
            <a:endCxn id="5" idx="1"/>
          </p:cNvCxnSpPr>
          <p:nvPr/>
        </p:nvCxnSpPr>
        <p:spPr>
          <a:xfrm rot="10800000">
            <a:off x="3347864" y="2636912"/>
            <a:ext cx="1588" cy="108012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5" idx="1"/>
            <a:endCxn id="4" idx="1"/>
          </p:cNvCxnSpPr>
          <p:nvPr/>
        </p:nvCxnSpPr>
        <p:spPr>
          <a:xfrm rot="10800000">
            <a:off x="3347864" y="1628800"/>
            <a:ext cx="1588" cy="100811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>
            <a:off x="5940152" y="1484784"/>
            <a:ext cx="288032" cy="352839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 para cima 39"/>
          <p:cNvSpPr/>
          <p:nvPr/>
        </p:nvSpPr>
        <p:spPr>
          <a:xfrm>
            <a:off x="2699792" y="1412776"/>
            <a:ext cx="288032" cy="352839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347864" y="1268760"/>
            <a:ext cx="223224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Adobe AIR 2.0 Application</a:t>
            </a:r>
            <a:endParaRPr lang="pt-BR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347864" y="2276872"/>
            <a:ext cx="2232248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NativeProcess</a:t>
            </a:r>
            <a:r>
              <a:rPr lang="pt-BR" b="1" dirty="0" smtClean="0"/>
              <a:t> </a:t>
            </a:r>
            <a:r>
              <a:rPr lang="pt-BR" b="1" dirty="0" err="1" smtClean="0"/>
              <a:t>Invocation</a:t>
            </a:r>
            <a:endParaRPr lang="pt-BR" b="1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347864" y="3356992"/>
            <a:ext cx="2232248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err="1" smtClean="0"/>
              <a:t>Native</a:t>
            </a:r>
            <a:r>
              <a:rPr lang="pt-BR" b="1" dirty="0" smtClean="0"/>
              <a:t> </a:t>
            </a:r>
            <a:r>
              <a:rPr lang="pt-BR" b="1" dirty="0" err="1" smtClean="0"/>
              <a:t>Program</a:t>
            </a:r>
            <a:endParaRPr lang="pt-BR" b="1" dirty="0" smtClean="0"/>
          </a:p>
          <a:p>
            <a:pPr algn="ctr"/>
            <a:r>
              <a:rPr lang="pt-BR" b="1" dirty="0" smtClean="0"/>
              <a:t>cmd.exe</a:t>
            </a:r>
            <a:endParaRPr lang="pt-BR" b="1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347864" y="4365104"/>
            <a:ext cx="2232248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Windows</a:t>
            </a:r>
            <a:endParaRPr lang="pt-BR" b="1" dirty="0"/>
          </a:p>
        </p:txBody>
      </p:sp>
      <p:cxnSp>
        <p:nvCxnSpPr>
          <p:cNvPr id="15" name="Conector angulado 14"/>
          <p:cNvCxnSpPr>
            <a:stCxn id="4" idx="3"/>
            <a:endCxn id="5" idx="3"/>
          </p:cNvCxnSpPr>
          <p:nvPr/>
        </p:nvCxnSpPr>
        <p:spPr>
          <a:xfrm>
            <a:off x="5580112" y="1628800"/>
            <a:ext cx="1588" cy="100811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stCxn id="5" idx="3"/>
            <a:endCxn id="6" idx="3"/>
          </p:cNvCxnSpPr>
          <p:nvPr/>
        </p:nvCxnSpPr>
        <p:spPr>
          <a:xfrm>
            <a:off x="5580112" y="2636912"/>
            <a:ext cx="1588" cy="108012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a 19"/>
          <p:cNvCxnSpPr>
            <a:stCxn id="6" idx="3"/>
            <a:endCxn id="8" idx="3"/>
          </p:cNvCxnSpPr>
          <p:nvPr/>
        </p:nvCxnSpPr>
        <p:spPr>
          <a:xfrm>
            <a:off x="5580112" y="3717032"/>
            <a:ext cx="1588" cy="100811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orma 23"/>
          <p:cNvCxnSpPr>
            <a:stCxn id="8" idx="1"/>
            <a:endCxn id="6" idx="1"/>
          </p:cNvCxnSpPr>
          <p:nvPr/>
        </p:nvCxnSpPr>
        <p:spPr>
          <a:xfrm rot="10800000">
            <a:off x="3347864" y="3717032"/>
            <a:ext cx="1588" cy="100811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orma 25"/>
          <p:cNvCxnSpPr>
            <a:stCxn id="6" idx="1"/>
            <a:endCxn id="5" idx="1"/>
          </p:cNvCxnSpPr>
          <p:nvPr/>
        </p:nvCxnSpPr>
        <p:spPr>
          <a:xfrm rot="10800000">
            <a:off x="3347864" y="2636912"/>
            <a:ext cx="1588" cy="1080120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5" idx="1"/>
            <a:endCxn id="4" idx="1"/>
          </p:cNvCxnSpPr>
          <p:nvPr/>
        </p:nvCxnSpPr>
        <p:spPr>
          <a:xfrm rot="10800000">
            <a:off x="3347864" y="1628800"/>
            <a:ext cx="1588" cy="1008112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>
            <a:off x="5940152" y="1484784"/>
            <a:ext cx="288032" cy="352839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 para cima 39"/>
          <p:cNvSpPr/>
          <p:nvPr/>
        </p:nvSpPr>
        <p:spPr>
          <a:xfrm>
            <a:off x="2699792" y="1412776"/>
            <a:ext cx="288032" cy="352839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347864" y="1268760"/>
            <a:ext cx="223224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Adobe AIR 2.0 Application</a:t>
            </a:r>
            <a:endParaRPr lang="pt-BR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347864" y="2276872"/>
            <a:ext cx="2232248" cy="792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347864" y="3356992"/>
            <a:ext cx="2232248" cy="9361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347864" y="4581128"/>
            <a:ext cx="2232248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Windows</a:t>
            </a:r>
            <a:endParaRPr lang="pt-BR" b="1" dirty="0"/>
          </a:p>
        </p:txBody>
      </p:sp>
      <p:cxnSp>
        <p:nvCxnSpPr>
          <p:cNvPr id="15" name="Conector angulado 14"/>
          <p:cNvCxnSpPr>
            <a:stCxn id="4" idx="3"/>
            <a:endCxn id="5" idx="3"/>
          </p:cNvCxnSpPr>
          <p:nvPr/>
        </p:nvCxnSpPr>
        <p:spPr>
          <a:xfrm>
            <a:off x="5580112" y="1628800"/>
            <a:ext cx="1588" cy="1044116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stCxn id="5" idx="3"/>
            <a:endCxn id="6" idx="3"/>
          </p:cNvCxnSpPr>
          <p:nvPr/>
        </p:nvCxnSpPr>
        <p:spPr>
          <a:xfrm>
            <a:off x="5580112" y="2672916"/>
            <a:ext cx="1588" cy="1152128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a 19"/>
          <p:cNvCxnSpPr>
            <a:stCxn id="6" idx="3"/>
            <a:endCxn id="8" idx="3"/>
          </p:cNvCxnSpPr>
          <p:nvPr/>
        </p:nvCxnSpPr>
        <p:spPr>
          <a:xfrm>
            <a:off x="5580112" y="3825044"/>
            <a:ext cx="1588" cy="1116124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Forma 23"/>
          <p:cNvCxnSpPr>
            <a:stCxn id="8" idx="1"/>
            <a:endCxn id="6" idx="1"/>
          </p:cNvCxnSpPr>
          <p:nvPr/>
        </p:nvCxnSpPr>
        <p:spPr>
          <a:xfrm rot="10800000">
            <a:off x="3347864" y="3825044"/>
            <a:ext cx="1588" cy="1116124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Forma 25"/>
          <p:cNvCxnSpPr>
            <a:stCxn id="6" idx="1"/>
            <a:endCxn id="5" idx="1"/>
          </p:cNvCxnSpPr>
          <p:nvPr/>
        </p:nvCxnSpPr>
        <p:spPr>
          <a:xfrm rot="10800000">
            <a:off x="3347864" y="2672916"/>
            <a:ext cx="1588" cy="1152128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5" idx="1"/>
            <a:endCxn id="4" idx="1"/>
          </p:cNvCxnSpPr>
          <p:nvPr/>
        </p:nvCxnSpPr>
        <p:spPr>
          <a:xfrm rot="10800000">
            <a:off x="3347864" y="1628800"/>
            <a:ext cx="1588" cy="1044116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eta para baixo 37"/>
          <p:cNvSpPr/>
          <p:nvPr/>
        </p:nvSpPr>
        <p:spPr>
          <a:xfrm>
            <a:off x="6084168" y="1484784"/>
            <a:ext cx="288032" cy="352839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 para cima 39"/>
          <p:cNvSpPr/>
          <p:nvPr/>
        </p:nvSpPr>
        <p:spPr>
          <a:xfrm>
            <a:off x="2555776" y="1412776"/>
            <a:ext cx="288032" cy="3528392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851920" y="2564904"/>
            <a:ext cx="1296144" cy="28803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/>
              <a:t>NativeProcess</a:t>
            </a:r>
            <a:endParaRPr lang="pt-BR" sz="1400" b="1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851920" y="3717032"/>
            <a:ext cx="122413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cmd.exe</a:t>
            </a:r>
            <a:endParaRPr lang="pt-BR" sz="14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851920" y="3324740"/>
            <a:ext cx="1365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 smtClean="0"/>
              <a:t>Native</a:t>
            </a:r>
            <a:r>
              <a:rPr lang="pt-BR" sz="1200" b="1" dirty="0" smtClean="0"/>
              <a:t> Application</a:t>
            </a:r>
            <a:endParaRPr lang="pt-BR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 ic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8904" y="1057671"/>
            <a:ext cx="1219200" cy="1219201"/>
          </a:xfrm>
          <a:prstGeom prst="rect">
            <a:avLst/>
          </a:prstGeom>
          <a:noFill/>
        </p:spPr>
      </p:pic>
      <p:pic>
        <p:nvPicPr>
          <p:cNvPr id="1028" name="Picture 4" descr="microsoft, windows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8904" y="2492896"/>
            <a:ext cx="1219200" cy="1219201"/>
          </a:xfrm>
          <a:prstGeom prst="rect">
            <a:avLst/>
          </a:prstGeom>
          <a:noFill/>
        </p:spPr>
      </p:pic>
      <p:sp>
        <p:nvSpPr>
          <p:cNvPr id="34" name="CaixaDeTexto 33"/>
          <p:cNvSpPr txBox="1"/>
          <p:nvPr/>
        </p:nvSpPr>
        <p:spPr>
          <a:xfrm>
            <a:off x="2368390" y="1484784"/>
            <a:ext cx="154080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Adobe AIR 2.0</a:t>
            </a:r>
            <a:endParaRPr lang="pt-BR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339752" y="2843644"/>
            <a:ext cx="1540806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Operating</a:t>
            </a:r>
            <a:r>
              <a:rPr lang="pt-BR" b="1" dirty="0" smtClean="0"/>
              <a:t> </a:t>
            </a:r>
          </a:p>
          <a:p>
            <a:pPr algn="ctr"/>
            <a:r>
              <a:rPr lang="pt-BR" b="1" dirty="0" smtClean="0"/>
              <a:t>System</a:t>
            </a:r>
            <a:endParaRPr lang="pt-BR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2368390" y="4355812"/>
            <a:ext cx="151216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Output</a:t>
            </a:r>
            <a:endParaRPr lang="pt-BR" b="1" dirty="0"/>
          </a:p>
        </p:txBody>
      </p:sp>
      <p:sp>
        <p:nvSpPr>
          <p:cNvPr id="37" name="Elipse 36"/>
          <p:cNvSpPr/>
          <p:nvPr/>
        </p:nvSpPr>
        <p:spPr>
          <a:xfrm>
            <a:off x="4432920" y="4005064"/>
            <a:ext cx="936104" cy="93610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exe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4089770" y="467380"/>
            <a:ext cx="163435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b="1" dirty="0" err="1" smtClean="0"/>
              <a:t>Native</a:t>
            </a:r>
            <a:r>
              <a:rPr lang="pt-BR" b="1" dirty="0" smtClean="0"/>
              <a:t> </a:t>
            </a:r>
            <a:r>
              <a:rPr lang="pt-BR" b="1" dirty="0" err="1" smtClean="0"/>
              <a:t>Installer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41</Words>
  <Application>Microsoft Office PowerPoint</Application>
  <PresentationFormat>Apresentação na tela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erkobridee</dc:creator>
  <cp:lastModifiedBy>erkobridee</cp:lastModifiedBy>
  <cp:revision>20</cp:revision>
  <dcterms:created xsi:type="dcterms:W3CDTF">2010-07-21T03:47:44Z</dcterms:created>
  <dcterms:modified xsi:type="dcterms:W3CDTF">2010-07-24T04:40:30Z</dcterms:modified>
</cp:coreProperties>
</file>