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A1E5-3CE8-B647-97F7-8751FD069DDE}" type="datetimeFigureOut">
              <a:rPr lang="en-US" smtClean="0"/>
              <a:t>19/01/20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589F-E67B-9544-9CFC-A23EFA8D1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A1E5-3CE8-B647-97F7-8751FD069DDE}" type="datetimeFigureOut">
              <a:rPr lang="en-US" smtClean="0"/>
              <a:t>19/01/20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589F-E67B-9544-9CFC-A23EFA8D1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6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A1E5-3CE8-B647-97F7-8751FD069DDE}" type="datetimeFigureOut">
              <a:rPr lang="en-US" smtClean="0"/>
              <a:t>19/01/20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589F-E67B-9544-9CFC-A23EFA8D1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A1E5-3CE8-B647-97F7-8751FD069DDE}" type="datetimeFigureOut">
              <a:rPr lang="en-US" smtClean="0"/>
              <a:t>19/01/20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589F-E67B-9544-9CFC-A23EFA8D1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2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A1E5-3CE8-B647-97F7-8751FD069DDE}" type="datetimeFigureOut">
              <a:rPr lang="en-US" smtClean="0"/>
              <a:t>19/01/20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589F-E67B-9544-9CFC-A23EFA8D1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A1E5-3CE8-B647-97F7-8751FD069DDE}" type="datetimeFigureOut">
              <a:rPr lang="en-US" smtClean="0"/>
              <a:t>19/01/20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589F-E67B-9544-9CFC-A23EFA8D1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2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A1E5-3CE8-B647-97F7-8751FD069DDE}" type="datetimeFigureOut">
              <a:rPr lang="en-US" smtClean="0"/>
              <a:t>19/01/20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589F-E67B-9544-9CFC-A23EFA8D1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1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A1E5-3CE8-B647-97F7-8751FD069DDE}" type="datetimeFigureOut">
              <a:rPr lang="en-US" smtClean="0"/>
              <a:t>19/01/20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589F-E67B-9544-9CFC-A23EFA8D1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3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A1E5-3CE8-B647-97F7-8751FD069DDE}" type="datetimeFigureOut">
              <a:rPr lang="en-US" smtClean="0"/>
              <a:t>19/01/20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589F-E67B-9544-9CFC-A23EFA8D1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0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A1E5-3CE8-B647-97F7-8751FD069DDE}" type="datetimeFigureOut">
              <a:rPr lang="en-US" smtClean="0"/>
              <a:t>19/01/20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589F-E67B-9544-9CFC-A23EFA8D1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A1E5-3CE8-B647-97F7-8751FD069DDE}" type="datetimeFigureOut">
              <a:rPr lang="en-US" smtClean="0"/>
              <a:t>19/01/20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589F-E67B-9544-9CFC-A23EFA8D1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A1E5-3CE8-B647-97F7-8751FD069DDE}" type="datetimeFigureOut">
              <a:rPr lang="en-US" smtClean="0"/>
              <a:t>19/01/20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E589F-E67B-9544-9CFC-A23EFA8D1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54530" y="1458087"/>
            <a:ext cx="4834955" cy="3448911"/>
            <a:chOff x="2154524" y="1458084"/>
            <a:chExt cx="4834955" cy="3448910"/>
          </a:xfrm>
        </p:grpSpPr>
        <p:sp>
          <p:nvSpPr>
            <p:cNvPr id="5" name="Shape"/>
            <p:cNvSpPr/>
            <p:nvPr/>
          </p:nvSpPr>
          <p:spPr>
            <a:xfrm rot="18868006" flipH="1">
              <a:off x="3371745" y="1075577"/>
              <a:ext cx="1672571" cy="2439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14" y="0"/>
                  </a:moveTo>
                  <a:lnTo>
                    <a:pt x="0" y="6317"/>
                  </a:lnTo>
                  <a:lnTo>
                    <a:pt x="3023" y="6245"/>
                  </a:lnTo>
                  <a:cubicBezTo>
                    <a:pt x="2682" y="9265"/>
                    <a:pt x="3853" y="12275"/>
                    <a:pt x="6345" y="14777"/>
                  </a:cubicBezTo>
                  <a:cubicBezTo>
                    <a:pt x="8100" y="16539"/>
                    <a:pt x="10432" y="17978"/>
                    <a:pt x="12967" y="19133"/>
                  </a:cubicBezTo>
                  <a:cubicBezTo>
                    <a:pt x="14224" y="19706"/>
                    <a:pt x="15559" y="20219"/>
                    <a:pt x="16873" y="20697"/>
                  </a:cubicBezTo>
                  <a:cubicBezTo>
                    <a:pt x="18146" y="21161"/>
                    <a:pt x="19447" y="21600"/>
                    <a:pt x="20936" y="21600"/>
                  </a:cubicBezTo>
                  <a:lnTo>
                    <a:pt x="20939" y="21600"/>
                  </a:lnTo>
                  <a:lnTo>
                    <a:pt x="21600" y="14197"/>
                  </a:lnTo>
                  <a:cubicBezTo>
                    <a:pt x="19127" y="13668"/>
                    <a:pt x="16916" y="12680"/>
                    <a:pt x="15212" y="11342"/>
                  </a:cubicBezTo>
                  <a:cubicBezTo>
                    <a:pt x="14515" y="10796"/>
                    <a:pt x="13910" y="10194"/>
                    <a:pt x="13493" y="9527"/>
                  </a:cubicBezTo>
                  <a:cubicBezTo>
                    <a:pt x="12822" y="8454"/>
                    <a:pt x="12662" y="7264"/>
                    <a:pt x="13037" y="6126"/>
                  </a:cubicBezTo>
                  <a:lnTo>
                    <a:pt x="15866" y="6302"/>
                  </a:lnTo>
                  <a:lnTo>
                    <a:pt x="7514" y="0"/>
                  </a:lnTo>
                  <a:close/>
                </a:path>
              </a:pathLst>
            </a:custGeom>
            <a:gradFill>
              <a:gsLst>
                <a:gs pos="37274">
                  <a:srgbClr val="5DC4CF"/>
                </a:gs>
                <a:gs pos="100000">
                  <a:srgbClr val="4595A5"/>
                </a:gs>
              </a:gsLst>
              <a:lin ang="5400000"/>
            </a:gradFill>
            <a:ln w="12700">
              <a:miter lim="400000"/>
            </a:ln>
            <a:effectLst>
              <a:outerShdw blurRad="228600" dist="131201" dir="5400000" rotWithShape="0">
                <a:srgbClr val="000000">
                  <a:alpha val="15578"/>
                </a:srgbClr>
              </a:outerShdw>
            </a:effectLst>
          </p:spPr>
          <p:txBody>
            <a:bodyPr lIns="35661" tIns="35662" rIns="35661" bIns="35662" anchor="ctr"/>
            <a:lstStyle/>
            <a:p>
              <a:endParaRPr/>
            </a:p>
          </p:txBody>
        </p:sp>
        <p:sp>
          <p:nvSpPr>
            <p:cNvPr id="6" name="Shape"/>
            <p:cNvSpPr/>
            <p:nvPr/>
          </p:nvSpPr>
          <p:spPr>
            <a:xfrm rot="2747783">
              <a:off x="4098518" y="1074719"/>
              <a:ext cx="1672571" cy="2439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14" y="0"/>
                  </a:moveTo>
                  <a:lnTo>
                    <a:pt x="0" y="6317"/>
                  </a:lnTo>
                  <a:lnTo>
                    <a:pt x="3023" y="6245"/>
                  </a:lnTo>
                  <a:cubicBezTo>
                    <a:pt x="2682" y="9265"/>
                    <a:pt x="3853" y="12275"/>
                    <a:pt x="6345" y="14777"/>
                  </a:cubicBezTo>
                  <a:cubicBezTo>
                    <a:pt x="8100" y="16539"/>
                    <a:pt x="10432" y="17978"/>
                    <a:pt x="12967" y="19133"/>
                  </a:cubicBezTo>
                  <a:cubicBezTo>
                    <a:pt x="14224" y="19706"/>
                    <a:pt x="15559" y="20219"/>
                    <a:pt x="16873" y="20697"/>
                  </a:cubicBezTo>
                  <a:cubicBezTo>
                    <a:pt x="18146" y="21161"/>
                    <a:pt x="19447" y="21600"/>
                    <a:pt x="20936" y="21600"/>
                  </a:cubicBezTo>
                  <a:lnTo>
                    <a:pt x="20939" y="21600"/>
                  </a:lnTo>
                  <a:lnTo>
                    <a:pt x="21600" y="14197"/>
                  </a:lnTo>
                  <a:cubicBezTo>
                    <a:pt x="19127" y="13668"/>
                    <a:pt x="16916" y="12680"/>
                    <a:pt x="15212" y="11342"/>
                  </a:cubicBezTo>
                  <a:cubicBezTo>
                    <a:pt x="14515" y="10796"/>
                    <a:pt x="13910" y="10194"/>
                    <a:pt x="13493" y="9527"/>
                  </a:cubicBezTo>
                  <a:cubicBezTo>
                    <a:pt x="12822" y="8454"/>
                    <a:pt x="12662" y="7264"/>
                    <a:pt x="13037" y="6126"/>
                  </a:cubicBezTo>
                  <a:lnTo>
                    <a:pt x="15866" y="6302"/>
                  </a:lnTo>
                  <a:lnTo>
                    <a:pt x="7514" y="0"/>
                  </a:lnTo>
                  <a:close/>
                </a:path>
              </a:pathLst>
            </a:custGeom>
            <a:gradFill>
              <a:gsLst>
                <a:gs pos="35883">
                  <a:srgbClr val="7F88CA"/>
                </a:gs>
                <a:gs pos="100000">
                  <a:srgbClr val="5F65BB"/>
                </a:gs>
              </a:gsLst>
              <a:lin ang="5400000"/>
            </a:gradFill>
            <a:ln w="12700">
              <a:miter lim="400000"/>
            </a:ln>
            <a:effectLst>
              <a:outerShdw blurRad="228600" dist="131201" dir="5400000" rotWithShape="0">
                <a:srgbClr val="000000">
                  <a:alpha val="15578"/>
                </a:srgbClr>
              </a:outerShdw>
            </a:effectLst>
          </p:spPr>
          <p:txBody>
            <a:bodyPr lIns="35661" tIns="35662" rIns="35661" bIns="35662" anchor="ctr"/>
            <a:lstStyle/>
            <a:p>
              <a:endParaRPr/>
            </a:p>
          </p:txBody>
        </p:sp>
        <p:sp>
          <p:nvSpPr>
            <p:cNvPr id="7" name="Shape"/>
            <p:cNvSpPr/>
            <p:nvPr/>
          </p:nvSpPr>
          <p:spPr>
            <a:xfrm rot="5400000">
              <a:off x="4100033" y="2460118"/>
              <a:ext cx="2709387" cy="218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4" extrusionOk="0">
                  <a:moveTo>
                    <a:pt x="3682" y="0"/>
                  </a:moveTo>
                  <a:lnTo>
                    <a:pt x="0" y="8097"/>
                  </a:lnTo>
                  <a:lnTo>
                    <a:pt x="1892" y="7764"/>
                  </a:lnTo>
                  <a:cubicBezTo>
                    <a:pt x="2370" y="11839"/>
                    <a:pt x="4145" y="15517"/>
                    <a:pt x="6831" y="17980"/>
                  </a:cubicBezTo>
                  <a:cubicBezTo>
                    <a:pt x="8935" y="19909"/>
                    <a:pt x="11413" y="20938"/>
                    <a:pt x="13925" y="21268"/>
                  </a:cubicBezTo>
                  <a:cubicBezTo>
                    <a:pt x="16458" y="21600"/>
                    <a:pt x="19062" y="21222"/>
                    <a:pt x="21540" y="20083"/>
                  </a:cubicBezTo>
                  <a:lnTo>
                    <a:pt x="21600" y="12715"/>
                  </a:lnTo>
                  <a:cubicBezTo>
                    <a:pt x="19844" y="13792"/>
                    <a:pt x="17926" y="14291"/>
                    <a:pt x="16021" y="14215"/>
                  </a:cubicBezTo>
                  <a:cubicBezTo>
                    <a:pt x="14181" y="14142"/>
                    <a:pt x="12331" y="13529"/>
                    <a:pt x="10781" y="12154"/>
                  </a:cubicBezTo>
                  <a:cubicBezTo>
                    <a:pt x="9190" y="10742"/>
                    <a:pt x="8096" y="8637"/>
                    <a:pt x="7725" y="6270"/>
                  </a:cubicBezTo>
                  <a:lnTo>
                    <a:pt x="9513" y="5812"/>
                  </a:lnTo>
                  <a:lnTo>
                    <a:pt x="3682" y="0"/>
                  </a:lnTo>
                  <a:close/>
                </a:path>
              </a:pathLst>
            </a:custGeom>
            <a:gradFill>
              <a:gsLst>
                <a:gs pos="35000">
                  <a:srgbClr val="C73132"/>
                </a:gs>
                <a:gs pos="100000">
                  <a:srgbClr val="C0323E"/>
                </a:gs>
              </a:gsLst>
              <a:lin ang="5400000"/>
            </a:gradFill>
            <a:ln w="12700">
              <a:miter lim="400000"/>
            </a:ln>
            <a:effectLst>
              <a:outerShdw blurRad="228600" dist="131201" dir="5400000" rotWithShape="0">
                <a:srgbClr val="000000">
                  <a:alpha val="15578"/>
                </a:srgbClr>
              </a:outerShdw>
            </a:effectLst>
          </p:spPr>
          <p:txBody>
            <a:bodyPr lIns="35661" tIns="35662" rIns="35661" bIns="35662" anchor="ctr"/>
            <a:lstStyle/>
            <a:p>
              <a:endParaRPr/>
            </a:p>
          </p:txBody>
        </p:sp>
        <p:sp>
          <p:nvSpPr>
            <p:cNvPr id="8" name="Shape"/>
            <p:cNvSpPr/>
            <p:nvPr/>
          </p:nvSpPr>
          <p:spPr>
            <a:xfrm rot="16200000" flipH="1">
              <a:off x="2334581" y="2460118"/>
              <a:ext cx="2709387" cy="218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4" extrusionOk="0">
                  <a:moveTo>
                    <a:pt x="3682" y="0"/>
                  </a:moveTo>
                  <a:lnTo>
                    <a:pt x="0" y="8097"/>
                  </a:lnTo>
                  <a:lnTo>
                    <a:pt x="1892" y="7764"/>
                  </a:lnTo>
                  <a:cubicBezTo>
                    <a:pt x="2370" y="11839"/>
                    <a:pt x="4145" y="15517"/>
                    <a:pt x="6831" y="17980"/>
                  </a:cubicBezTo>
                  <a:cubicBezTo>
                    <a:pt x="8935" y="19909"/>
                    <a:pt x="11413" y="20938"/>
                    <a:pt x="13925" y="21268"/>
                  </a:cubicBezTo>
                  <a:cubicBezTo>
                    <a:pt x="16458" y="21600"/>
                    <a:pt x="19062" y="21222"/>
                    <a:pt x="21540" y="20083"/>
                  </a:cubicBezTo>
                  <a:lnTo>
                    <a:pt x="21600" y="12715"/>
                  </a:lnTo>
                  <a:cubicBezTo>
                    <a:pt x="19844" y="13792"/>
                    <a:pt x="17926" y="14291"/>
                    <a:pt x="16021" y="14215"/>
                  </a:cubicBezTo>
                  <a:cubicBezTo>
                    <a:pt x="14181" y="14142"/>
                    <a:pt x="12331" y="13529"/>
                    <a:pt x="10781" y="12154"/>
                  </a:cubicBezTo>
                  <a:cubicBezTo>
                    <a:pt x="9190" y="10742"/>
                    <a:pt x="8096" y="8637"/>
                    <a:pt x="7725" y="6270"/>
                  </a:cubicBezTo>
                  <a:lnTo>
                    <a:pt x="9513" y="5812"/>
                  </a:lnTo>
                  <a:lnTo>
                    <a:pt x="3682" y="0"/>
                  </a:lnTo>
                  <a:close/>
                </a:path>
              </a:pathLst>
            </a:custGeom>
            <a:gradFill>
              <a:gsLst>
                <a:gs pos="35000">
                  <a:srgbClr val="B3D346"/>
                </a:gs>
                <a:gs pos="100000">
                  <a:srgbClr val="8EB13B"/>
                </a:gs>
              </a:gsLst>
              <a:lin ang="5400000"/>
            </a:gradFill>
            <a:ln w="12700">
              <a:miter lim="400000"/>
            </a:ln>
            <a:effectLst>
              <a:outerShdw blurRad="228600" dist="131201" dir="5400000" rotWithShape="0">
                <a:srgbClr val="000000">
                  <a:alpha val="15578"/>
                </a:srgbClr>
              </a:outerShdw>
            </a:effectLst>
          </p:spPr>
          <p:txBody>
            <a:bodyPr lIns="35661" tIns="35662" rIns="35661" bIns="35662" anchor="ctr"/>
            <a:lstStyle/>
            <a:p>
              <a:endParaRPr/>
            </a:p>
          </p:txBody>
        </p:sp>
        <p:sp>
          <p:nvSpPr>
            <p:cNvPr id="9" name="Shape"/>
            <p:cNvSpPr/>
            <p:nvPr/>
          </p:nvSpPr>
          <p:spPr>
            <a:xfrm rot="16200000" flipH="1">
              <a:off x="2624779" y="2845875"/>
              <a:ext cx="1588018" cy="2528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60" y="0"/>
                  </a:moveTo>
                  <a:lnTo>
                    <a:pt x="0" y="5836"/>
                  </a:lnTo>
                  <a:lnTo>
                    <a:pt x="2970" y="5898"/>
                  </a:lnTo>
                  <a:cubicBezTo>
                    <a:pt x="2251" y="9123"/>
                    <a:pt x="3339" y="12406"/>
                    <a:pt x="6051" y="15181"/>
                  </a:cubicBezTo>
                  <a:cubicBezTo>
                    <a:pt x="7759" y="16929"/>
                    <a:pt x="10041" y="18412"/>
                    <a:pt x="12585" y="19559"/>
                  </a:cubicBezTo>
                  <a:cubicBezTo>
                    <a:pt x="15211" y="20742"/>
                    <a:pt x="18213" y="21600"/>
                    <a:pt x="21597" y="21600"/>
                  </a:cubicBezTo>
                  <a:lnTo>
                    <a:pt x="21600" y="21600"/>
                  </a:lnTo>
                  <a:lnTo>
                    <a:pt x="21552" y="14878"/>
                  </a:lnTo>
                  <a:cubicBezTo>
                    <a:pt x="18966" y="14366"/>
                    <a:pt x="16736" y="13315"/>
                    <a:pt x="15232" y="11899"/>
                  </a:cubicBezTo>
                  <a:cubicBezTo>
                    <a:pt x="14594" y="11298"/>
                    <a:pt x="14100" y="10642"/>
                    <a:pt x="13757" y="9953"/>
                  </a:cubicBezTo>
                  <a:cubicBezTo>
                    <a:pt x="13230" y="8893"/>
                    <a:pt x="13066" y="7774"/>
                    <a:pt x="13277" y="6672"/>
                  </a:cubicBezTo>
                  <a:lnTo>
                    <a:pt x="16564" y="6828"/>
                  </a:lnTo>
                  <a:lnTo>
                    <a:pt x="9360" y="0"/>
                  </a:lnTo>
                  <a:close/>
                </a:path>
              </a:pathLst>
            </a:custGeom>
            <a:gradFill>
              <a:gsLst>
                <a:gs pos="35000">
                  <a:srgbClr val="F4BE49"/>
                </a:gs>
                <a:gs pos="100000">
                  <a:srgbClr val="F09A40"/>
                </a:gs>
              </a:gsLst>
              <a:lin ang="5400000"/>
            </a:gradFill>
            <a:ln w="12700">
              <a:miter lim="400000"/>
            </a:ln>
            <a:effectLst>
              <a:outerShdw blurRad="228600" dist="131201" dir="5400000" rotWithShape="0">
                <a:srgbClr val="000000">
                  <a:alpha val="15578"/>
                </a:srgbClr>
              </a:outerShdw>
            </a:effectLst>
          </p:spPr>
          <p:txBody>
            <a:bodyPr lIns="35661" tIns="35662" rIns="35661" bIns="35662" anchor="ctr"/>
            <a:lstStyle/>
            <a:p>
              <a:endParaRPr/>
            </a:p>
          </p:txBody>
        </p:sp>
        <p:sp>
          <p:nvSpPr>
            <p:cNvPr id="10" name="Shape"/>
            <p:cNvSpPr/>
            <p:nvPr/>
          </p:nvSpPr>
          <p:spPr>
            <a:xfrm rot="5400000">
              <a:off x="4931207" y="2845875"/>
              <a:ext cx="1588018" cy="2528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60" y="0"/>
                  </a:moveTo>
                  <a:lnTo>
                    <a:pt x="0" y="5836"/>
                  </a:lnTo>
                  <a:lnTo>
                    <a:pt x="2970" y="5898"/>
                  </a:lnTo>
                  <a:cubicBezTo>
                    <a:pt x="2251" y="9123"/>
                    <a:pt x="3339" y="12406"/>
                    <a:pt x="6051" y="15181"/>
                  </a:cubicBezTo>
                  <a:cubicBezTo>
                    <a:pt x="7759" y="16929"/>
                    <a:pt x="10041" y="18412"/>
                    <a:pt x="12585" y="19559"/>
                  </a:cubicBezTo>
                  <a:cubicBezTo>
                    <a:pt x="15211" y="20742"/>
                    <a:pt x="18213" y="21600"/>
                    <a:pt x="21597" y="21600"/>
                  </a:cubicBezTo>
                  <a:lnTo>
                    <a:pt x="21600" y="21600"/>
                  </a:lnTo>
                  <a:lnTo>
                    <a:pt x="21552" y="14878"/>
                  </a:lnTo>
                  <a:cubicBezTo>
                    <a:pt x="18966" y="14366"/>
                    <a:pt x="16736" y="13315"/>
                    <a:pt x="15232" y="11899"/>
                  </a:cubicBezTo>
                  <a:cubicBezTo>
                    <a:pt x="14594" y="11298"/>
                    <a:pt x="14100" y="10642"/>
                    <a:pt x="13757" y="9953"/>
                  </a:cubicBezTo>
                  <a:cubicBezTo>
                    <a:pt x="13230" y="8893"/>
                    <a:pt x="13066" y="7774"/>
                    <a:pt x="13277" y="6672"/>
                  </a:cubicBezTo>
                  <a:lnTo>
                    <a:pt x="16564" y="6828"/>
                  </a:lnTo>
                  <a:lnTo>
                    <a:pt x="9360" y="0"/>
                  </a:lnTo>
                  <a:close/>
                </a:path>
              </a:pathLst>
            </a:custGeom>
            <a:gradFill>
              <a:gsLst>
                <a:gs pos="35000">
                  <a:srgbClr val="E84F31"/>
                </a:gs>
                <a:gs pos="100000">
                  <a:srgbClr val="ED7742"/>
                </a:gs>
              </a:gsLst>
              <a:lin ang="5400000"/>
            </a:gradFill>
            <a:ln w="12700">
              <a:miter lim="400000"/>
            </a:ln>
            <a:effectLst>
              <a:outerShdw blurRad="228600" dist="131201" dir="5400000" rotWithShape="0">
                <a:srgbClr val="000000">
                  <a:alpha val="15578"/>
                </a:srgbClr>
              </a:outerShdw>
            </a:effectLst>
          </p:spPr>
          <p:txBody>
            <a:bodyPr lIns="35661" tIns="35662" rIns="35661" bIns="35662" anchor="ctr"/>
            <a:lstStyle/>
            <a:p>
              <a:endParaRPr/>
            </a:p>
          </p:txBody>
        </p:sp>
      </p:grpSp>
      <p:sp>
        <p:nvSpPr>
          <p:cNvPr id="11" name="Shape"/>
          <p:cNvSpPr/>
          <p:nvPr/>
        </p:nvSpPr>
        <p:spPr>
          <a:xfrm rot="20787984">
            <a:off x="4988104" y="4147562"/>
            <a:ext cx="1112960" cy="50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01" extrusionOk="0">
                <a:moveTo>
                  <a:pt x="21600" y="2006"/>
                </a:moveTo>
                <a:cubicBezTo>
                  <a:pt x="19521" y="460"/>
                  <a:pt x="17331" y="-199"/>
                  <a:pt x="15148" y="52"/>
                </a:cubicBezTo>
                <a:cubicBezTo>
                  <a:pt x="12974" y="303"/>
                  <a:pt x="10836" y="1450"/>
                  <a:pt x="8835" y="3402"/>
                </a:cubicBezTo>
                <a:cubicBezTo>
                  <a:pt x="5055" y="7089"/>
                  <a:pt x="1946" y="13423"/>
                  <a:pt x="0" y="21401"/>
                </a:cubicBezTo>
                <a:cubicBezTo>
                  <a:pt x="2005" y="14304"/>
                  <a:pt x="4903" y="8633"/>
                  <a:pt x="8342" y="5055"/>
                </a:cubicBezTo>
                <a:cubicBezTo>
                  <a:pt x="9451" y="3901"/>
                  <a:pt x="10611" y="2974"/>
                  <a:pt x="11806" y="2285"/>
                </a:cubicBezTo>
                <a:cubicBezTo>
                  <a:pt x="15011" y="439"/>
                  <a:pt x="18374" y="343"/>
                  <a:pt x="21600" y="2006"/>
                </a:cubicBezTo>
                <a:close/>
              </a:path>
            </a:pathLst>
          </a:custGeom>
          <a:solidFill>
            <a:srgbClr val="FFFFFF">
              <a:alpha val="60619"/>
            </a:srgbClr>
          </a:solidFill>
          <a:ln w="12700">
            <a:miter lim="400000"/>
          </a:ln>
        </p:spPr>
        <p:txBody>
          <a:bodyPr lIns="35661" tIns="35662" rIns="35661" bIns="35662" anchor="ctr"/>
          <a:lstStyle/>
          <a:p>
            <a:endParaRPr/>
          </a:p>
        </p:txBody>
      </p:sp>
      <p:sp>
        <p:nvSpPr>
          <p:cNvPr id="12" name="Shape"/>
          <p:cNvSpPr/>
          <p:nvPr/>
        </p:nvSpPr>
        <p:spPr>
          <a:xfrm rot="497450" flipH="1">
            <a:off x="2937111" y="4131029"/>
            <a:ext cx="1193127" cy="567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10" extrusionOk="0">
                <a:moveTo>
                  <a:pt x="21600" y="1794"/>
                </a:moveTo>
                <a:cubicBezTo>
                  <a:pt x="19663" y="397"/>
                  <a:pt x="17619" y="-190"/>
                  <a:pt x="15582" y="54"/>
                </a:cubicBezTo>
                <a:cubicBezTo>
                  <a:pt x="13555" y="298"/>
                  <a:pt x="11568" y="1358"/>
                  <a:pt x="9693" y="3038"/>
                </a:cubicBezTo>
                <a:cubicBezTo>
                  <a:pt x="5568" y="6731"/>
                  <a:pt x="2155" y="13200"/>
                  <a:pt x="0" y="21410"/>
                </a:cubicBezTo>
                <a:cubicBezTo>
                  <a:pt x="2239" y="14052"/>
                  <a:pt x="5443" y="8186"/>
                  <a:pt x="9232" y="4511"/>
                </a:cubicBezTo>
                <a:cubicBezTo>
                  <a:pt x="10272" y="3502"/>
                  <a:pt x="11352" y="2665"/>
                  <a:pt x="12464" y="2043"/>
                </a:cubicBezTo>
                <a:cubicBezTo>
                  <a:pt x="15452" y="374"/>
                  <a:pt x="18592" y="288"/>
                  <a:pt x="21600" y="1794"/>
                </a:cubicBezTo>
                <a:close/>
              </a:path>
            </a:pathLst>
          </a:custGeom>
          <a:solidFill>
            <a:srgbClr val="FFFFFF">
              <a:alpha val="60619"/>
            </a:srgbClr>
          </a:solidFill>
          <a:ln w="12700">
            <a:miter lim="400000"/>
          </a:ln>
        </p:spPr>
        <p:txBody>
          <a:bodyPr lIns="35661" tIns="35662" rIns="35661" bIns="35662" anchor="ctr"/>
          <a:lstStyle/>
          <a:p>
            <a:endParaRPr/>
          </a:p>
        </p:txBody>
      </p:sp>
      <p:sp>
        <p:nvSpPr>
          <p:cNvPr id="13" name="Shape"/>
          <p:cNvSpPr/>
          <p:nvPr/>
        </p:nvSpPr>
        <p:spPr>
          <a:xfrm rot="20006096">
            <a:off x="4779300" y="3207101"/>
            <a:ext cx="1124621" cy="490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8" extrusionOk="0">
                <a:moveTo>
                  <a:pt x="21600" y="2066"/>
                </a:moveTo>
                <a:cubicBezTo>
                  <a:pt x="19544" y="466"/>
                  <a:pt x="17376" y="-212"/>
                  <a:pt x="15215" y="58"/>
                </a:cubicBezTo>
                <a:cubicBezTo>
                  <a:pt x="13065" y="327"/>
                  <a:pt x="10953" y="1528"/>
                  <a:pt x="8967" y="3502"/>
                </a:cubicBezTo>
                <a:cubicBezTo>
                  <a:pt x="5234" y="7214"/>
                  <a:pt x="2101" y="13464"/>
                  <a:pt x="0" y="21388"/>
                </a:cubicBezTo>
                <a:cubicBezTo>
                  <a:pt x="2158" y="14396"/>
                  <a:pt x="5083" y="8821"/>
                  <a:pt x="8479" y="5203"/>
                </a:cubicBezTo>
                <a:cubicBezTo>
                  <a:pt x="9580" y="4030"/>
                  <a:pt x="10726" y="3069"/>
                  <a:pt x="11908" y="2354"/>
                </a:cubicBezTo>
                <a:cubicBezTo>
                  <a:pt x="15078" y="438"/>
                  <a:pt x="18409" y="340"/>
                  <a:pt x="21600" y="2066"/>
                </a:cubicBezTo>
                <a:close/>
              </a:path>
            </a:pathLst>
          </a:custGeom>
          <a:solidFill>
            <a:srgbClr val="FFFFFF">
              <a:alpha val="60619"/>
            </a:srgbClr>
          </a:solidFill>
          <a:ln w="12700">
            <a:miter lim="400000"/>
          </a:ln>
        </p:spPr>
        <p:txBody>
          <a:bodyPr lIns="35661" tIns="35662" rIns="35661" bIns="35662" anchor="ctr"/>
          <a:lstStyle/>
          <a:p>
            <a:endParaRPr/>
          </a:p>
        </p:txBody>
      </p:sp>
      <p:sp>
        <p:nvSpPr>
          <p:cNvPr id="14" name="Shape"/>
          <p:cNvSpPr/>
          <p:nvPr/>
        </p:nvSpPr>
        <p:spPr>
          <a:xfrm rot="1364681" flipH="1">
            <a:off x="3195370" y="3140430"/>
            <a:ext cx="1124621" cy="490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8" extrusionOk="0">
                <a:moveTo>
                  <a:pt x="21600" y="2066"/>
                </a:moveTo>
                <a:cubicBezTo>
                  <a:pt x="19544" y="466"/>
                  <a:pt x="17376" y="-212"/>
                  <a:pt x="15215" y="58"/>
                </a:cubicBezTo>
                <a:cubicBezTo>
                  <a:pt x="13065" y="327"/>
                  <a:pt x="10953" y="1528"/>
                  <a:pt x="8967" y="3502"/>
                </a:cubicBezTo>
                <a:cubicBezTo>
                  <a:pt x="5234" y="7214"/>
                  <a:pt x="2101" y="13464"/>
                  <a:pt x="0" y="21388"/>
                </a:cubicBezTo>
                <a:cubicBezTo>
                  <a:pt x="2158" y="14396"/>
                  <a:pt x="5083" y="8821"/>
                  <a:pt x="8479" y="5203"/>
                </a:cubicBezTo>
                <a:cubicBezTo>
                  <a:pt x="9580" y="4030"/>
                  <a:pt x="10726" y="3069"/>
                  <a:pt x="11908" y="2354"/>
                </a:cubicBezTo>
                <a:cubicBezTo>
                  <a:pt x="15078" y="438"/>
                  <a:pt x="18409" y="340"/>
                  <a:pt x="21600" y="2066"/>
                </a:cubicBezTo>
                <a:close/>
              </a:path>
            </a:pathLst>
          </a:custGeom>
          <a:solidFill>
            <a:srgbClr val="FFFFFF">
              <a:alpha val="60619"/>
            </a:srgbClr>
          </a:solidFill>
          <a:ln w="12700">
            <a:miter lim="400000"/>
          </a:ln>
        </p:spPr>
        <p:txBody>
          <a:bodyPr lIns="35661" tIns="35662" rIns="35661" bIns="35662" anchor="ctr"/>
          <a:lstStyle/>
          <a:p>
            <a:endParaRPr/>
          </a:p>
        </p:txBody>
      </p:sp>
      <p:sp>
        <p:nvSpPr>
          <p:cNvPr id="15" name="Shape"/>
          <p:cNvSpPr/>
          <p:nvPr/>
        </p:nvSpPr>
        <p:spPr>
          <a:xfrm rot="18863377">
            <a:off x="4630763" y="2119066"/>
            <a:ext cx="926947" cy="404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8" extrusionOk="0">
                <a:moveTo>
                  <a:pt x="21600" y="2066"/>
                </a:moveTo>
                <a:cubicBezTo>
                  <a:pt x="19544" y="466"/>
                  <a:pt x="17376" y="-212"/>
                  <a:pt x="15215" y="58"/>
                </a:cubicBezTo>
                <a:cubicBezTo>
                  <a:pt x="13065" y="327"/>
                  <a:pt x="10953" y="1528"/>
                  <a:pt x="8967" y="3502"/>
                </a:cubicBezTo>
                <a:cubicBezTo>
                  <a:pt x="5234" y="7214"/>
                  <a:pt x="2101" y="13464"/>
                  <a:pt x="0" y="21388"/>
                </a:cubicBezTo>
                <a:cubicBezTo>
                  <a:pt x="2158" y="14396"/>
                  <a:pt x="5083" y="8821"/>
                  <a:pt x="8479" y="5203"/>
                </a:cubicBezTo>
                <a:cubicBezTo>
                  <a:pt x="9580" y="4030"/>
                  <a:pt x="10726" y="3069"/>
                  <a:pt x="11908" y="2354"/>
                </a:cubicBezTo>
                <a:cubicBezTo>
                  <a:pt x="15078" y="438"/>
                  <a:pt x="18409" y="340"/>
                  <a:pt x="21600" y="2066"/>
                </a:cubicBezTo>
                <a:close/>
              </a:path>
            </a:pathLst>
          </a:custGeom>
          <a:solidFill>
            <a:srgbClr val="FFFFFF">
              <a:alpha val="60619"/>
            </a:srgbClr>
          </a:solidFill>
          <a:ln w="12700">
            <a:miter lim="400000"/>
          </a:ln>
        </p:spPr>
        <p:txBody>
          <a:bodyPr lIns="35661" tIns="35662" rIns="35661" bIns="35662" anchor="ctr"/>
          <a:lstStyle/>
          <a:p>
            <a:endParaRPr/>
          </a:p>
        </p:txBody>
      </p:sp>
      <p:sp>
        <p:nvSpPr>
          <p:cNvPr id="16" name="Shape"/>
          <p:cNvSpPr/>
          <p:nvPr/>
        </p:nvSpPr>
        <p:spPr>
          <a:xfrm rot="2517671" flipH="1">
            <a:off x="3593363" y="2118205"/>
            <a:ext cx="926947" cy="404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8" extrusionOk="0">
                <a:moveTo>
                  <a:pt x="21600" y="2066"/>
                </a:moveTo>
                <a:cubicBezTo>
                  <a:pt x="19544" y="466"/>
                  <a:pt x="17376" y="-212"/>
                  <a:pt x="15215" y="58"/>
                </a:cubicBezTo>
                <a:cubicBezTo>
                  <a:pt x="13065" y="327"/>
                  <a:pt x="10953" y="1528"/>
                  <a:pt x="8967" y="3502"/>
                </a:cubicBezTo>
                <a:cubicBezTo>
                  <a:pt x="5234" y="7214"/>
                  <a:pt x="2101" y="13464"/>
                  <a:pt x="0" y="21388"/>
                </a:cubicBezTo>
                <a:cubicBezTo>
                  <a:pt x="2158" y="14396"/>
                  <a:pt x="5083" y="8821"/>
                  <a:pt x="8479" y="5203"/>
                </a:cubicBezTo>
                <a:cubicBezTo>
                  <a:pt x="9580" y="4030"/>
                  <a:pt x="10726" y="3069"/>
                  <a:pt x="11908" y="2354"/>
                </a:cubicBezTo>
                <a:cubicBezTo>
                  <a:pt x="15078" y="438"/>
                  <a:pt x="18409" y="340"/>
                  <a:pt x="21600" y="2066"/>
                </a:cubicBezTo>
                <a:close/>
              </a:path>
            </a:pathLst>
          </a:custGeom>
          <a:solidFill>
            <a:srgbClr val="FFFFFF">
              <a:alpha val="60619"/>
            </a:srgbClr>
          </a:solidFill>
          <a:ln w="12700">
            <a:miter lim="400000"/>
          </a:ln>
        </p:spPr>
        <p:txBody>
          <a:bodyPr lIns="35661" tIns="35662" rIns="35661" bIns="35662" anchor="ctr"/>
          <a:lstStyle/>
          <a:p>
            <a:endParaRPr/>
          </a:p>
        </p:txBody>
      </p:sp>
      <p:sp>
        <p:nvSpPr>
          <p:cNvPr id="17" name="TextBox 36"/>
          <p:cNvSpPr txBox="1"/>
          <p:nvPr/>
        </p:nvSpPr>
        <p:spPr>
          <a:xfrm>
            <a:off x="2597091" y="3668787"/>
            <a:ext cx="394158" cy="502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661" tIns="35662" rIns="35661" bIns="35662">
            <a:spAutoFit/>
          </a:bodyPr>
          <a:lstStyle>
            <a:lvl1pPr algn="ctr">
              <a:defRPr sz="2800">
                <a:solidFill>
                  <a:srgbClr val="E6A85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18" name="TextBox 34"/>
          <p:cNvSpPr txBox="1"/>
          <p:nvPr/>
        </p:nvSpPr>
        <p:spPr>
          <a:xfrm>
            <a:off x="465802" y="3587471"/>
            <a:ext cx="1645470" cy="718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61" tIns="35662" rIns="35661" bIns="35662">
            <a:spAutoFit/>
          </a:bodyPr>
          <a:lstStyle>
            <a:lvl1pPr algn="ctr">
              <a:defRPr sz="900" b="1">
                <a:solidFill>
                  <a:srgbClr val="E6A856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algn="r"/>
            <a:r>
              <a:rPr lang="en-US" sz="1400" dirty="0"/>
              <a:t>Object Oriented programming language</a:t>
            </a:r>
          </a:p>
        </p:txBody>
      </p:sp>
      <p:pic>
        <p:nvPicPr>
          <p:cNvPr id="19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7" y="3781408"/>
            <a:ext cx="344300" cy="321423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extBox 36"/>
          <p:cNvSpPr txBox="1"/>
          <p:nvPr/>
        </p:nvSpPr>
        <p:spPr>
          <a:xfrm>
            <a:off x="5954318" y="3675737"/>
            <a:ext cx="648756" cy="502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61" tIns="35662" rIns="35661" bIns="35662">
            <a:spAutoFit/>
          </a:bodyPr>
          <a:lstStyle>
            <a:lvl1pPr algn="ctr">
              <a:defRPr sz="2800">
                <a:solidFill>
                  <a:srgbClr val="D75A3D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22" name="TextBox 34"/>
          <p:cNvSpPr txBox="1"/>
          <p:nvPr/>
        </p:nvSpPr>
        <p:spPr>
          <a:xfrm>
            <a:off x="7086983" y="3583381"/>
            <a:ext cx="1061562" cy="718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61" tIns="35662" rIns="35661" bIns="35662">
            <a:spAutoFit/>
          </a:bodyPr>
          <a:lstStyle>
            <a:lvl1pPr algn="ctr">
              <a:defRPr sz="900" b="1">
                <a:solidFill>
                  <a:srgbClr val="D75A3D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algn="l"/>
            <a:r>
              <a:rPr lang="en-US" sz="1400" dirty="0" smtClean="0"/>
              <a:t>Cross </a:t>
            </a:r>
            <a:r>
              <a:rPr lang="en-US" sz="1400" dirty="0" err="1" smtClean="0"/>
              <a:t>Plateform</a:t>
            </a:r>
            <a:r>
              <a:rPr lang="en-US" sz="1400" dirty="0" smtClean="0"/>
              <a:t> Support</a:t>
            </a:r>
            <a:endParaRPr sz="1400" dirty="0"/>
          </a:p>
        </p:txBody>
      </p:sp>
      <p:pic>
        <p:nvPicPr>
          <p:cNvPr id="23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71" y="3837592"/>
            <a:ext cx="265238" cy="265239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Box 36"/>
          <p:cNvSpPr txBox="1"/>
          <p:nvPr/>
        </p:nvSpPr>
        <p:spPr>
          <a:xfrm>
            <a:off x="2945930" y="2544691"/>
            <a:ext cx="631007" cy="502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61" tIns="35662" rIns="35661" bIns="35662">
            <a:spAutoFit/>
          </a:bodyPr>
          <a:lstStyle>
            <a:lvl1pPr algn="ctr">
              <a:defRPr sz="2800">
                <a:solidFill>
                  <a:srgbClr val="9EB852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25" name="TextBox 34"/>
          <p:cNvSpPr txBox="1"/>
          <p:nvPr/>
        </p:nvSpPr>
        <p:spPr>
          <a:xfrm>
            <a:off x="1327731" y="2416112"/>
            <a:ext cx="1234727" cy="502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61" tIns="35662" rIns="35661" bIns="35662">
            <a:spAutoFit/>
          </a:bodyPr>
          <a:lstStyle>
            <a:lvl1pPr algn="ctr">
              <a:defRPr sz="900" b="1">
                <a:solidFill>
                  <a:srgbClr val="9EB85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algn="r"/>
            <a:r>
              <a:rPr lang="en-US" sz="1400" dirty="0" smtClean="0"/>
              <a:t>Simple to start and use</a:t>
            </a:r>
            <a:endParaRPr sz="1400" dirty="0"/>
          </a:p>
        </p:txBody>
      </p:sp>
      <p:pic>
        <p:nvPicPr>
          <p:cNvPr id="26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23" y="2529257"/>
            <a:ext cx="265239" cy="265239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extBox 36"/>
          <p:cNvSpPr txBox="1"/>
          <p:nvPr/>
        </p:nvSpPr>
        <p:spPr>
          <a:xfrm>
            <a:off x="5534130" y="2538591"/>
            <a:ext cx="731762" cy="502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61" tIns="35662" rIns="35661" bIns="35662">
            <a:spAutoFit/>
          </a:bodyPr>
          <a:lstStyle>
            <a:lvl1pPr algn="ctr">
              <a:defRPr sz="2800">
                <a:solidFill>
                  <a:srgbClr val="B73E3A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29" name="TextBox 34"/>
          <p:cNvSpPr txBox="1"/>
          <p:nvPr/>
        </p:nvSpPr>
        <p:spPr>
          <a:xfrm>
            <a:off x="6659908" y="2478629"/>
            <a:ext cx="854149" cy="502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61" tIns="35662" rIns="35661" bIns="35662">
            <a:spAutoFit/>
          </a:bodyPr>
          <a:lstStyle>
            <a:lvl1pPr algn="ctr">
              <a:defRPr sz="900" b="1">
                <a:solidFill>
                  <a:srgbClr val="B73E3A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algn="l"/>
            <a:r>
              <a:rPr lang="en-US" sz="1400" dirty="0" smtClean="0"/>
              <a:t>Rich Libraries</a:t>
            </a:r>
            <a:endParaRPr sz="1400" dirty="0"/>
          </a:p>
        </p:txBody>
      </p:sp>
      <p:pic>
        <p:nvPicPr>
          <p:cNvPr id="30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24" y="2612977"/>
            <a:ext cx="265239" cy="265239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36"/>
          <p:cNvSpPr txBox="1"/>
          <p:nvPr/>
        </p:nvSpPr>
        <p:spPr>
          <a:xfrm>
            <a:off x="3612733" y="1364915"/>
            <a:ext cx="552172" cy="502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61" tIns="35662" rIns="35661" bIns="35662">
            <a:spAutoFit/>
          </a:bodyPr>
          <a:lstStyle>
            <a:lvl1pPr algn="ctr">
              <a:defRPr sz="2800">
                <a:solidFill>
                  <a:srgbClr val="79C2CD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2" name="TextBox 34"/>
          <p:cNvSpPr txBox="1"/>
          <p:nvPr/>
        </p:nvSpPr>
        <p:spPr>
          <a:xfrm>
            <a:off x="1766459" y="1224505"/>
            <a:ext cx="1660427" cy="502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61" tIns="35662" rIns="35661" bIns="35662">
            <a:spAutoFit/>
          </a:bodyPr>
          <a:lstStyle>
            <a:lvl1pPr algn="ctr">
              <a:defRPr sz="900" b="1">
                <a:solidFill>
                  <a:srgbClr val="79C2CD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algn="r"/>
            <a:r>
              <a:rPr lang="en-US" sz="1400" dirty="0" smtClean="0"/>
              <a:t>Simple Syntax to understand</a:t>
            </a:r>
            <a:endParaRPr lang="en-US" sz="1400" dirty="0"/>
          </a:p>
        </p:txBody>
      </p:sp>
      <p:pic>
        <p:nvPicPr>
          <p:cNvPr id="33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29" y="1333070"/>
            <a:ext cx="265239" cy="265239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extBox 36"/>
          <p:cNvSpPr txBox="1"/>
          <p:nvPr/>
        </p:nvSpPr>
        <p:spPr>
          <a:xfrm>
            <a:off x="4952767" y="1382351"/>
            <a:ext cx="581369" cy="502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61" tIns="35662" rIns="35661" bIns="35662">
            <a:spAutoFit/>
          </a:bodyPr>
          <a:lstStyle>
            <a:lvl1pPr algn="ctr">
              <a:defRPr sz="2800">
                <a:solidFill>
                  <a:srgbClr val="6C72BB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>
                <a:solidFill>
                  <a:srgbClr val="FFFFFF"/>
                </a:solidFill>
              </a:rPr>
              <a:t>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75887" y="1204799"/>
            <a:ext cx="1645914" cy="502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61" tIns="35662" rIns="35661" bIns="35662">
            <a:spAutoFit/>
          </a:bodyPr>
          <a:lstStyle>
            <a:lvl1pPr algn="ctr">
              <a:defRPr sz="900" b="1">
                <a:solidFill>
                  <a:srgbClr val="6C72BB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algn="l"/>
            <a:r>
              <a:rPr lang="en-US" sz="1400" dirty="0" err="1" smtClean="0"/>
              <a:t>Integrable</a:t>
            </a:r>
            <a:r>
              <a:rPr lang="en-US" sz="1400" dirty="0" smtClean="0"/>
              <a:t> with other languages</a:t>
            </a:r>
            <a:endParaRPr sz="1400" dirty="0"/>
          </a:p>
        </p:txBody>
      </p:sp>
      <p:pic>
        <p:nvPicPr>
          <p:cNvPr id="36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703" y="1327169"/>
            <a:ext cx="265239" cy="26523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TextBox 34"/>
          <p:cNvSpPr txBox="1"/>
          <p:nvPr/>
        </p:nvSpPr>
        <p:spPr>
          <a:xfrm>
            <a:off x="3588512" y="5038849"/>
            <a:ext cx="2053410" cy="62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661" tIns="35662" rIns="35661" bIns="35662">
            <a:spAutoFit/>
          </a:bodyPr>
          <a:lstStyle>
            <a:lvl1pPr algn="ctr">
              <a:defRPr sz="900" b="1">
                <a:solidFill>
                  <a:srgbClr val="79C2CD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lang="en-US" sz="1800" dirty="0" smtClean="0">
                <a:solidFill>
                  <a:srgbClr val="008000"/>
                </a:solidFill>
              </a:rPr>
              <a:t>Characteristics of Python</a:t>
            </a:r>
            <a:endParaRPr lang="en-US" sz="1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5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75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25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25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250"/>
                            </p:stCondLst>
                            <p:childTnLst>
                              <p:par>
                                <p:cTn id="1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750"/>
                            </p:stCondLst>
                            <p:childTnLst>
                              <p:par>
                                <p:cTn id="1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dvAuto="0"/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2" grpId="0" animBg="1" advAuto="0"/>
      <p:bldP spid="23" grpId="0" animBg="1" advAuto="0"/>
      <p:bldP spid="24" grpId="0" animBg="1" advAuto="0"/>
      <p:bldP spid="25" grpId="0" animBg="1" advAuto="0"/>
      <p:bldP spid="26" grpId="0" animBg="1" advAuto="0"/>
      <p:bldP spid="27" grpId="0" animBg="1" advAuto="0"/>
      <p:bldP spid="29" grpId="0" animBg="1" advAuto="0"/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  <p:bldP spid="35" grpId="0" animBg="1" advAuto="0"/>
      <p:bldP spid="36" grpId="0" animBg="1" advAuto="0"/>
      <p:bldP spid="38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val 86">
            <a:extLst>
              <a:ext uri="{FF2B5EF4-FFF2-40B4-BE49-F238E27FC236}">
                <a16:creationId xmlns="" xmlns:a16="http://schemas.microsoft.com/office/drawing/2014/main" id="{1B034BCE-B0DE-A64F-93E7-BB806C17D8AC}"/>
              </a:ext>
            </a:extLst>
          </p:cNvPr>
          <p:cNvSpPr/>
          <p:nvPr/>
        </p:nvSpPr>
        <p:spPr>
          <a:xfrm>
            <a:off x="4991130" y="2002287"/>
            <a:ext cx="2527300" cy="2527300"/>
          </a:xfrm>
          <a:prstGeom prst="ellipse">
            <a:avLst/>
          </a:prstGeom>
          <a:gradFill flip="none" rotWithShape="1">
            <a:gsLst>
              <a:gs pos="51000">
                <a:schemeClr val="accent3">
                  <a:lumMod val="5000"/>
                  <a:lumOff val="9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CCDFADE7-9E08-534C-98A2-6561CC18C852}"/>
              </a:ext>
            </a:extLst>
          </p:cNvPr>
          <p:cNvSpPr/>
          <p:nvPr/>
        </p:nvSpPr>
        <p:spPr>
          <a:xfrm>
            <a:off x="5194330" y="2205487"/>
            <a:ext cx="2120900" cy="2120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>
            <a:extLst>
              <a:ext uri="{FF2B5EF4-FFF2-40B4-BE49-F238E27FC236}">
                <a16:creationId xmlns="" xmlns:a16="http://schemas.microsoft.com/office/drawing/2014/main" id="{F1E55F69-1C43-024D-B470-EB03FE2855DE}"/>
              </a:ext>
            </a:extLst>
          </p:cNvPr>
          <p:cNvSpPr/>
          <p:nvPr/>
        </p:nvSpPr>
        <p:spPr>
          <a:xfrm flipH="1">
            <a:off x="4648230" y="1691137"/>
            <a:ext cx="3181350" cy="3149600"/>
          </a:xfrm>
          <a:prstGeom prst="arc">
            <a:avLst>
              <a:gd name="adj1" fmla="val 16200000"/>
              <a:gd name="adj2" fmla="val 5403929"/>
            </a:avLst>
          </a:prstGeom>
          <a:ln w="19050" cmpd="sng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>
            <a:extLst>
              <a:ext uri="{FF2B5EF4-FFF2-40B4-BE49-F238E27FC236}">
                <a16:creationId xmlns="" xmlns:a16="http://schemas.microsoft.com/office/drawing/2014/main" id="{CECF1058-8110-DB49-AE0B-419AF1DED383}"/>
              </a:ext>
            </a:extLst>
          </p:cNvPr>
          <p:cNvSpPr/>
          <p:nvPr/>
        </p:nvSpPr>
        <p:spPr>
          <a:xfrm flipH="1">
            <a:off x="3787805" y="823583"/>
            <a:ext cx="4933950" cy="4884708"/>
          </a:xfrm>
          <a:prstGeom prst="arc">
            <a:avLst>
              <a:gd name="adj1" fmla="val 16200000"/>
              <a:gd name="adj2" fmla="val 5403929"/>
            </a:avLst>
          </a:prstGeom>
          <a:ln w="19050" cmpd="sng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="" xmlns:a16="http://schemas.microsoft.com/office/drawing/2014/main" id="{6BA1FFAF-D1E5-3A4E-8557-1EA6531B5B64}"/>
              </a:ext>
            </a:extLst>
          </p:cNvPr>
          <p:cNvCxnSpPr/>
          <p:nvPr/>
        </p:nvCxnSpPr>
        <p:spPr>
          <a:xfrm flipV="1">
            <a:off x="6238916" y="800723"/>
            <a:ext cx="15875" cy="914400"/>
          </a:xfrm>
          <a:prstGeom prst="line">
            <a:avLst/>
          </a:prstGeom>
          <a:ln w="19050" cmpd="sng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7E6A51C5-8C67-254E-B8FC-2C14F0D59AF5}"/>
              </a:ext>
            </a:extLst>
          </p:cNvPr>
          <p:cNvCxnSpPr/>
          <p:nvPr/>
        </p:nvCxnSpPr>
        <p:spPr>
          <a:xfrm flipH="1" flipV="1">
            <a:off x="5011768" y="1147445"/>
            <a:ext cx="474662" cy="714231"/>
          </a:xfrm>
          <a:prstGeom prst="line">
            <a:avLst/>
          </a:prstGeom>
          <a:ln w="19050" cmpd="sng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="" xmlns:a16="http://schemas.microsoft.com/office/drawing/2014/main" id="{16782BE4-0F93-1D4F-8979-D85DE687111A}"/>
              </a:ext>
            </a:extLst>
          </p:cNvPr>
          <p:cNvCxnSpPr/>
          <p:nvPr/>
        </p:nvCxnSpPr>
        <p:spPr>
          <a:xfrm flipH="1" flipV="1">
            <a:off x="4157705" y="2002287"/>
            <a:ext cx="682555" cy="495300"/>
          </a:xfrm>
          <a:prstGeom prst="line">
            <a:avLst/>
          </a:prstGeom>
          <a:ln w="19050" cmpd="sng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="" xmlns:a16="http://schemas.microsoft.com/office/drawing/2014/main" id="{0A1627AB-A15D-9246-B96C-789CA7EADE3C}"/>
              </a:ext>
            </a:extLst>
          </p:cNvPr>
          <p:cNvCxnSpPr/>
          <p:nvPr/>
        </p:nvCxnSpPr>
        <p:spPr>
          <a:xfrm flipH="1">
            <a:off x="3787806" y="3265946"/>
            <a:ext cx="860424" cy="1"/>
          </a:xfrm>
          <a:prstGeom prst="line">
            <a:avLst/>
          </a:prstGeom>
          <a:ln w="19050" cmpd="sng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EC2F688F-75B6-A04D-9255-B7E4D5D617A6}"/>
              </a:ext>
            </a:extLst>
          </p:cNvPr>
          <p:cNvCxnSpPr/>
          <p:nvPr/>
        </p:nvCxnSpPr>
        <p:spPr>
          <a:xfrm flipH="1">
            <a:off x="4144210" y="4034287"/>
            <a:ext cx="731837" cy="495300"/>
          </a:xfrm>
          <a:prstGeom prst="line">
            <a:avLst/>
          </a:prstGeom>
          <a:ln w="19050" cmpd="sng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FAAD6F18-6A4D-AB48-A39B-322B8A0A43CB}"/>
              </a:ext>
            </a:extLst>
          </p:cNvPr>
          <p:cNvCxnSpPr/>
          <p:nvPr/>
        </p:nvCxnSpPr>
        <p:spPr>
          <a:xfrm flipH="1">
            <a:off x="5011768" y="4634368"/>
            <a:ext cx="474662" cy="750077"/>
          </a:xfrm>
          <a:prstGeom prst="line">
            <a:avLst/>
          </a:prstGeom>
          <a:ln w="19050" cmpd="sng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1BB2D423-A904-6F41-B0C7-A07D37E31C69}"/>
              </a:ext>
            </a:extLst>
          </p:cNvPr>
          <p:cNvCxnSpPr/>
          <p:nvPr/>
        </p:nvCxnSpPr>
        <p:spPr>
          <a:xfrm flipV="1">
            <a:off x="6223041" y="4829625"/>
            <a:ext cx="15875" cy="914400"/>
          </a:xfrm>
          <a:prstGeom prst="line">
            <a:avLst/>
          </a:prstGeom>
          <a:ln w="19050" cmpd="sng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="" xmlns:a16="http://schemas.microsoft.com/office/drawing/2014/main" id="{428E70FD-756A-D045-9A1A-D35CEF718381}"/>
              </a:ext>
            </a:extLst>
          </p:cNvPr>
          <p:cNvSpPr/>
          <p:nvPr/>
        </p:nvSpPr>
        <p:spPr>
          <a:xfrm>
            <a:off x="5277435" y="579253"/>
            <a:ext cx="744946" cy="744947"/>
          </a:xfrm>
          <a:prstGeom prst="ellipse">
            <a:avLst/>
          </a:prstGeom>
          <a:gradFill flip="none" rotWithShape="1">
            <a:gsLst>
              <a:gs pos="51000">
                <a:schemeClr val="accent3">
                  <a:lumMod val="5000"/>
                  <a:lumOff val="9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="" xmlns:a16="http://schemas.microsoft.com/office/drawing/2014/main" id="{B60EF2F2-B82A-3D4E-B50E-7FFEDEC5D401}"/>
              </a:ext>
            </a:extLst>
          </p:cNvPr>
          <p:cNvSpPr/>
          <p:nvPr/>
        </p:nvSpPr>
        <p:spPr>
          <a:xfrm>
            <a:off x="5337330" y="639147"/>
            <a:ext cx="625156" cy="625156"/>
          </a:xfrm>
          <a:prstGeom prst="ellipse">
            <a:avLst/>
          </a:prstGeom>
          <a:solidFill>
            <a:srgbClr val="8BB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C746B732-6C9D-9D44-BB90-620A0292EE7C}"/>
              </a:ext>
            </a:extLst>
          </p:cNvPr>
          <p:cNvSpPr txBox="1"/>
          <p:nvPr/>
        </p:nvSpPr>
        <p:spPr>
          <a:xfrm>
            <a:off x="5405069" y="720901"/>
            <a:ext cx="58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="" xmlns:a16="http://schemas.microsoft.com/office/drawing/2014/main" id="{27EEFD0A-AB2D-EA4B-A62E-687D35457E2C}"/>
              </a:ext>
            </a:extLst>
          </p:cNvPr>
          <p:cNvSpPr/>
          <p:nvPr/>
        </p:nvSpPr>
        <p:spPr>
          <a:xfrm>
            <a:off x="4221834" y="1157821"/>
            <a:ext cx="744946" cy="744947"/>
          </a:xfrm>
          <a:prstGeom prst="ellipse">
            <a:avLst/>
          </a:prstGeom>
          <a:gradFill flip="none" rotWithShape="1">
            <a:gsLst>
              <a:gs pos="51000">
                <a:schemeClr val="accent3">
                  <a:lumMod val="5000"/>
                  <a:lumOff val="9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="" xmlns:a16="http://schemas.microsoft.com/office/drawing/2014/main" id="{91720B00-4EBF-7749-9510-D4619159611B}"/>
              </a:ext>
            </a:extLst>
          </p:cNvPr>
          <p:cNvSpPr/>
          <p:nvPr/>
        </p:nvSpPr>
        <p:spPr>
          <a:xfrm>
            <a:off x="4281729" y="1217715"/>
            <a:ext cx="625156" cy="625156"/>
          </a:xfrm>
          <a:prstGeom prst="ellipse">
            <a:avLst/>
          </a:prstGeom>
          <a:solidFill>
            <a:srgbClr val="F1B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3551ED97-06D1-D947-9C3A-951C0DC0B4A7}"/>
              </a:ext>
            </a:extLst>
          </p:cNvPr>
          <p:cNvSpPr txBox="1"/>
          <p:nvPr/>
        </p:nvSpPr>
        <p:spPr>
          <a:xfrm>
            <a:off x="4324068" y="1299469"/>
            <a:ext cx="58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="" xmlns:a16="http://schemas.microsoft.com/office/drawing/2014/main" id="{53E81F1F-EE93-C44C-94B7-50326D0A77A5}"/>
              </a:ext>
            </a:extLst>
          </p:cNvPr>
          <p:cNvSpPr/>
          <p:nvPr/>
        </p:nvSpPr>
        <p:spPr>
          <a:xfrm>
            <a:off x="3521381" y="2242537"/>
            <a:ext cx="744946" cy="744947"/>
          </a:xfrm>
          <a:prstGeom prst="ellipse">
            <a:avLst/>
          </a:prstGeom>
          <a:gradFill flip="none" rotWithShape="1">
            <a:gsLst>
              <a:gs pos="51000">
                <a:schemeClr val="accent3">
                  <a:lumMod val="5000"/>
                  <a:lumOff val="9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="" xmlns:a16="http://schemas.microsoft.com/office/drawing/2014/main" id="{9993E5B1-BEB2-C349-ADD2-2867DB99F678}"/>
              </a:ext>
            </a:extLst>
          </p:cNvPr>
          <p:cNvSpPr/>
          <p:nvPr/>
        </p:nvSpPr>
        <p:spPr>
          <a:xfrm>
            <a:off x="3581276" y="2302431"/>
            <a:ext cx="625156" cy="625156"/>
          </a:xfrm>
          <a:prstGeom prst="ellipse">
            <a:avLst/>
          </a:prstGeom>
          <a:solidFill>
            <a:srgbClr val="E47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E0FD364F-029F-0F49-81BC-1AFDE4033E6A}"/>
              </a:ext>
            </a:extLst>
          </p:cNvPr>
          <p:cNvSpPr txBox="1"/>
          <p:nvPr/>
        </p:nvSpPr>
        <p:spPr>
          <a:xfrm>
            <a:off x="3623613" y="2384185"/>
            <a:ext cx="58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B38329BE-36A2-5943-9E0A-C0D2A7A85234}"/>
              </a:ext>
            </a:extLst>
          </p:cNvPr>
          <p:cNvSpPr/>
          <p:nvPr/>
        </p:nvSpPr>
        <p:spPr>
          <a:xfrm>
            <a:off x="3488615" y="3490933"/>
            <a:ext cx="744946" cy="744947"/>
          </a:xfrm>
          <a:prstGeom prst="ellipse">
            <a:avLst/>
          </a:prstGeom>
          <a:gradFill flip="none" rotWithShape="1">
            <a:gsLst>
              <a:gs pos="51000">
                <a:schemeClr val="accent3">
                  <a:lumMod val="5000"/>
                  <a:lumOff val="9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1B9328A0-F26C-3742-851C-0B60D5107AD6}"/>
              </a:ext>
            </a:extLst>
          </p:cNvPr>
          <p:cNvSpPr/>
          <p:nvPr/>
        </p:nvSpPr>
        <p:spPr>
          <a:xfrm>
            <a:off x="3548510" y="3550827"/>
            <a:ext cx="625156" cy="625156"/>
          </a:xfrm>
          <a:prstGeom prst="ellipse">
            <a:avLst/>
          </a:prstGeom>
          <a:solidFill>
            <a:srgbClr val="AA5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E4072A2A-F817-F145-8766-D6D693DDB7CF}"/>
              </a:ext>
            </a:extLst>
          </p:cNvPr>
          <p:cNvSpPr txBox="1"/>
          <p:nvPr/>
        </p:nvSpPr>
        <p:spPr>
          <a:xfrm>
            <a:off x="3603547" y="3632581"/>
            <a:ext cx="58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="" xmlns:a16="http://schemas.microsoft.com/office/drawing/2014/main" id="{04BC11DA-A562-6D45-BC3A-C8892D1699FE}"/>
              </a:ext>
            </a:extLst>
          </p:cNvPr>
          <p:cNvSpPr/>
          <p:nvPr/>
        </p:nvSpPr>
        <p:spPr>
          <a:xfrm>
            <a:off x="4150651" y="4584632"/>
            <a:ext cx="744946" cy="744947"/>
          </a:xfrm>
          <a:prstGeom prst="ellipse">
            <a:avLst/>
          </a:prstGeom>
          <a:gradFill flip="none" rotWithShape="1">
            <a:gsLst>
              <a:gs pos="51000">
                <a:schemeClr val="accent3">
                  <a:lumMod val="5000"/>
                  <a:lumOff val="9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="" xmlns:a16="http://schemas.microsoft.com/office/drawing/2014/main" id="{C76AD631-12BD-9E47-8234-55CD28D714A9}"/>
              </a:ext>
            </a:extLst>
          </p:cNvPr>
          <p:cNvSpPr/>
          <p:nvPr/>
        </p:nvSpPr>
        <p:spPr>
          <a:xfrm>
            <a:off x="4210546" y="4644527"/>
            <a:ext cx="625156" cy="625156"/>
          </a:xfrm>
          <a:prstGeom prst="ellipse">
            <a:avLst/>
          </a:prstGeom>
          <a:solidFill>
            <a:srgbClr val="4FB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F282F62E-12EF-7E47-B442-E28C722EB95C}"/>
              </a:ext>
            </a:extLst>
          </p:cNvPr>
          <p:cNvSpPr txBox="1"/>
          <p:nvPr/>
        </p:nvSpPr>
        <p:spPr>
          <a:xfrm>
            <a:off x="4252885" y="4726281"/>
            <a:ext cx="58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="" xmlns:a16="http://schemas.microsoft.com/office/drawing/2014/main" id="{53E23530-93E9-E749-B1E8-3C6A9FF789F0}"/>
              </a:ext>
            </a:extLst>
          </p:cNvPr>
          <p:cNvSpPr/>
          <p:nvPr/>
        </p:nvSpPr>
        <p:spPr>
          <a:xfrm>
            <a:off x="5196204" y="5276573"/>
            <a:ext cx="744946" cy="744947"/>
          </a:xfrm>
          <a:prstGeom prst="ellipse">
            <a:avLst/>
          </a:prstGeom>
          <a:gradFill flip="none" rotWithShape="1">
            <a:gsLst>
              <a:gs pos="51000">
                <a:schemeClr val="accent3">
                  <a:lumMod val="5000"/>
                  <a:lumOff val="9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="" xmlns:a16="http://schemas.microsoft.com/office/drawing/2014/main" id="{E85BCF32-5AF4-BF41-958E-9D34290D974B}"/>
              </a:ext>
            </a:extLst>
          </p:cNvPr>
          <p:cNvSpPr/>
          <p:nvPr/>
        </p:nvSpPr>
        <p:spPr>
          <a:xfrm>
            <a:off x="5256099" y="5336471"/>
            <a:ext cx="625156" cy="625156"/>
          </a:xfrm>
          <a:prstGeom prst="ellipse">
            <a:avLst/>
          </a:prstGeom>
          <a:solidFill>
            <a:srgbClr val="594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93F2AA7E-729D-2A4C-9CF2-4289A4517292}"/>
              </a:ext>
            </a:extLst>
          </p:cNvPr>
          <p:cNvSpPr txBox="1"/>
          <p:nvPr/>
        </p:nvSpPr>
        <p:spPr>
          <a:xfrm>
            <a:off x="5323838" y="5418224"/>
            <a:ext cx="58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F63110B0-10B6-5941-899A-67B7122A7696}"/>
              </a:ext>
            </a:extLst>
          </p:cNvPr>
          <p:cNvSpPr txBox="1"/>
          <p:nvPr/>
        </p:nvSpPr>
        <p:spPr>
          <a:xfrm>
            <a:off x="5329100" y="2502594"/>
            <a:ext cx="196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Why Python?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="" xmlns:a16="http://schemas.microsoft.com/office/drawing/2014/main" id="{FBB1E8B5-EC6F-FF4D-95F6-C98979FAE202}"/>
              </a:ext>
            </a:extLst>
          </p:cNvPr>
          <p:cNvSpPr/>
          <p:nvPr/>
        </p:nvSpPr>
        <p:spPr>
          <a:xfrm>
            <a:off x="3170932" y="477829"/>
            <a:ext cx="2019632" cy="597369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r" defTabSz="214761"/>
            <a:r>
              <a:rPr lang="en-US" b="1" dirty="0" smtClean="0">
                <a:ln w="0"/>
                <a:solidFill>
                  <a:srgbClr val="50994C"/>
                </a:solidFill>
                <a:latin typeface="Calibri" panose="020F0502020204030204"/>
              </a:rPr>
              <a:t>Easy to understand and learn</a:t>
            </a:r>
            <a:endParaRPr lang="en-US" b="1" dirty="0">
              <a:ln w="0"/>
              <a:solidFill>
                <a:srgbClr val="50994C"/>
              </a:solidFill>
              <a:latin typeface="Calibri" panose="020F0502020204030204"/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="" xmlns:a16="http://schemas.microsoft.com/office/drawing/2014/main" id="{CC59910A-F7C2-3843-9457-83435C21B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5" t="36546" r="24250" b="36996"/>
          <a:stretch/>
        </p:blipFill>
        <p:spPr>
          <a:xfrm>
            <a:off x="2735050" y="572791"/>
            <a:ext cx="383169" cy="387256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="" xmlns:a16="http://schemas.microsoft.com/office/drawing/2014/main" id="{4839BDE9-5209-A041-86B3-908CC2C8F3B9}"/>
              </a:ext>
            </a:extLst>
          </p:cNvPr>
          <p:cNvSpPr/>
          <p:nvPr/>
        </p:nvSpPr>
        <p:spPr>
          <a:xfrm>
            <a:off x="1726760" y="1264307"/>
            <a:ext cx="2361866" cy="597369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r" defTabSz="214761"/>
            <a:r>
              <a:rPr lang="en-US" b="1" dirty="0" smtClean="0">
                <a:ln w="0"/>
                <a:solidFill>
                  <a:srgbClr val="F1B143"/>
                </a:solidFill>
              </a:rPr>
              <a:t>Absolutely free and open source language</a:t>
            </a:r>
            <a:endParaRPr lang="en-US" b="1" dirty="0">
              <a:ln w="0"/>
              <a:solidFill>
                <a:srgbClr val="F1B143"/>
              </a:solidFill>
              <a:latin typeface="Calibri" panose="020F0502020204030204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="" xmlns:a16="http://schemas.microsoft.com/office/drawing/2014/main" id="{4834A4C8-1CCD-074D-A34A-99CA6EE0AA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44" t="35692" r="-2279" b="37850"/>
          <a:stretch/>
        </p:blipFill>
        <p:spPr>
          <a:xfrm>
            <a:off x="1359781" y="1351168"/>
            <a:ext cx="383169" cy="387256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="" xmlns:a16="http://schemas.microsoft.com/office/drawing/2014/main" id="{C33F3895-13AC-9640-B075-ED16D7F1367E}"/>
              </a:ext>
            </a:extLst>
          </p:cNvPr>
          <p:cNvSpPr/>
          <p:nvPr/>
        </p:nvSpPr>
        <p:spPr>
          <a:xfrm>
            <a:off x="1712338" y="2325947"/>
            <a:ext cx="1725481" cy="597369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r" defTabSz="214761"/>
            <a:r>
              <a:rPr lang="en-US" b="1" dirty="0">
                <a:ln w="0"/>
                <a:solidFill>
                  <a:srgbClr val="E47B39"/>
                </a:solidFill>
              </a:rPr>
              <a:t>Fewer lines of code</a:t>
            </a:r>
            <a:endParaRPr lang="en-US" b="1" dirty="0">
              <a:ln w="0"/>
              <a:solidFill>
                <a:srgbClr val="E47B39"/>
              </a:solidFill>
              <a:latin typeface="Calibri" panose="020F0502020204030204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5F2ED994-0BA2-1E47-907C-85BFCFE6FA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4" t="74698" r="27981" b="-1156"/>
          <a:stretch/>
        </p:blipFill>
        <p:spPr>
          <a:xfrm>
            <a:off x="1359781" y="2424719"/>
            <a:ext cx="383169" cy="387256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="" xmlns:a16="http://schemas.microsoft.com/office/drawing/2014/main" id="{72908DD4-2543-5441-99AF-3E9C9E830D81}"/>
              </a:ext>
            </a:extLst>
          </p:cNvPr>
          <p:cNvSpPr/>
          <p:nvPr/>
        </p:nvSpPr>
        <p:spPr>
          <a:xfrm>
            <a:off x="1022675" y="3427716"/>
            <a:ext cx="2333394" cy="874368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r" defTabSz="214761"/>
            <a:r>
              <a:rPr lang="en-US" b="1" dirty="0">
                <a:ln w="0"/>
                <a:solidFill>
                  <a:srgbClr val="AA569B"/>
                </a:solidFill>
              </a:rPr>
              <a:t>Highly used and recommended by Data Scientists</a:t>
            </a:r>
            <a:endParaRPr lang="en-US" b="1" dirty="0">
              <a:ln w="0"/>
              <a:solidFill>
                <a:srgbClr val="AA569B"/>
              </a:solidFill>
              <a:latin typeface="Calibri" panose="020F0502020204030204"/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="" xmlns:a16="http://schemas.microsoft.com/office/drawing/2014/main" id="{79B05E65-1FC2-D143-8F73-73AD11AA66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9" t="-1715" r="26536" b="75257"/>
          <a:stretch/>
        </p:blipFill>
        <p:spPr>
          <a:xfrm>
            <a:off x="639512" y="3556947"/>
            <a:ext cx="383169" cy="387256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5E07ADE9-01AD-6F4C-94C9-815A504CA538}"/>
              </a:ext>
            </a:extLst>
          </p:cNvPr>
          <p:cNvSpPr/>
          <p:nvPr/>
        </p:nvSpPr>
        <p:spPr>
          <a:xfrm>
            <a:off x="1576754" y="4864225"/>
            <a:ext cx="2316584" cy="320370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r" defTabSz="214761"/>
            <a:r>
              <a:rPr lang="en-US" b="1" dirty="0" smtClean="0">
                <a:ln w="0"/>
                <a:solidFill>
                  <a:srgbClr val="4FB2CB"/>
                </a:solidFill>
              </a:rPr>
              <a:t>Huge </a:t>
            </a:r>
            <a:r>
              <a:rPr lang="en-US" b="1" dirty="0">
                <a:ln w="0"/>
                <a:solidFill>
                  <a:srgbClr val="4FB2CB"/>
                </a:solidFill>
              </a:rPr>
              <a:t>community</a:t>
            </a:r>
            <a:endParaRPr lang="en-US" b="1" dirty="0">
              <a:ln w="0"/>
              <a:solidFill>
                <a:srgbClr val="4FB2CB"/>
              </a:solidFill>
              <a:latin typeface="Calibri" panose="020F0502020204030204"/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="" xmlns:a16="http://schemas.microsoft.com/office/drawing/2014/main" id="{5C998AF1-824B-2949-BFA7-5AA392F18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1" t="34548" r="50074" b="38994"/>
          <a:stretch/>
        </p:blipFill>
        <p:spPr>
          <a:xfrm>
            <a:off x="1712339" y="4840737"/>
            <a:ext cx="383169" cy="387256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="" xmlns:a16="http://schemas.microsoft.com/office/drawing/2014/main" id="{2695B84E-C53D-614C-BB83-3AD61A63A720}"/>
              </a:ext>
            </a:extLst>
          </p:cNvPr>
          <p:cNvSpPr/>
          <p:nvPr/>
        </p:nvSpPr>
        <p:spPr>
          <a:xfrm>
            <a:off x="3261441" y="5579811"/>
            <a:ext cx="1722850" cy="597369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r" defTabSz="214761"/>
            <a:r>
              <a:rPr lang="en-US" b="1" dirty="0">
                <a:ln w="0"/>
                <a:solidFill>
                  <a:srgbClr val="59407D"/>
                </a:solidFill>
              </a:rPr>
              <a:t>opens a carrier opportunity</a:t>
            </a:r>
            <a:endParaRPr lang="en-US" b="1" dirty="0">
              <a:ln w="0"/>
              <a:solidFill>
                <a:srgbClr val="59407D"/>
              </a:solidFill>
              <a:latin typeface="Calibri" panose="020F0502020204030204"/>
            </a:endParaRPr>
          </a:p>
        </p:txBody>
      </p:sp>
      <p:pic>
        <p:nvPicPr>
          <p:cNvPr id="128" name="Picture 127">
            <a:extLst>
              <a:ext uri="{FF2B5EF4-FFF2-40B4-BE49-F238E27FC236}">
                <a16:creationId xmlns="" xmlns:a16="http://schemas.microsoft.com/office/drawing/2014/main" id="{A95407BD-F367-324F-A597-DBFCA269C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2" t="-1402" r="213" b="74944"/>
          <a:stretch/>
        </p:blipFill>
        <p:spPr>
          <a:xfrm>
            <a:off x="2878278" y="5744025"/>
            <a:ext cx="383169" cy="38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8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8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6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9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1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4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3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6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8" grpId="0" animBg="1"/>
      <p:bldP spid="99" grpId="0" animBg="1"/>
      <p:bldP spid="100" grpId="0"/>
      <p:bldP spid="101" grpId="0" animBg="1"/>
      <p:bldP spid="102" grpId="0" animBg="1"/>
      <p:bldP spid="103" grpId="0"/>
      <p:bldP spid="104" grpId="0" animBg="1"/>
      <p:bldP spid="105" grpId="0" animBg="1"/>
      <p:bldP spid="106" grpId="0"/>
      <p:bldP spid="107" grpId="0" animBg="1"/>
      <p:bldP spid="108" grpId="0" animBg="1"/>
      <p:bldP spid="109" grpId="0"/>
      <p:bldP spid="110" grpId="0" animBg="1"/>
      <p:bldP spid="111" grpId="0" animBg="1"/>
      <p:bldP spid="112" grpId="0"/>
      <p:bldP spid="113" grpId="0" animBg="1"/>
      <p:bldP spid="114" grpId="0" animBg="1"/>
      <p:bldP spid="115" grpId="0"/>
      <p:bldP spid="116" grpId="0"/>
      <p:bldP spid="117" grpId="0"/>
      <p:bldP spid="119" grpId="0"/>
      <p:bldP spid="121" grpId="0"/>
      <p:bldP spid="123" grpId="0"/>
      <p:bldP spid="125" grpId="0"/>
      <p:bldP spid="1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/>
          <p:cNvGrpSpPr/>
          <p:nvPr/>
        </p:nvGrpSpPr>
        <p:grpSpPr>
          <a:xfrm>
            <a:off x="1452937" y="2893619"/>
            <a:ext cx="3178379" cy="1484753"/>
            <a:chOff x="0" y="0"/>
            <a:chExt cx="2481654" cy="1484752"/>
          </a:xfrm>
        </p:grpSpPr>
        <p:sp>
          <p:nvSpPr>
            <p:cNvPr id="5" name="Freeform 9"/>
            <p:cNvSpPr/>
            <p:nvPr/>
          </p:nvSpPr>
          <p:spPr>
            <a:xfrm>
              <a:off x="1" y="47226"/>
              <a:ext cx="2481654" cy="1437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6" y="0"/>
                  </a:moveTo>
                  <a:lnTo>
                    <a:pt x="17413" y="0"/>
                  </a:lnTo>
                  <a:lnTo>
                    <a:pt x="17396" y="3"/>
                  </a:lnTo>
                  <a:lnTo>
                    <a:pt x="18128" y="114"/>
                  </a:lnTo>
                  <a:cubicBezTo>
                    <a:pt x="19836" y="641"/>
                    <a:pt x="21190" y="2930"/>
                    <a:pt x="21537" y="5853"/>
                  </a:cubicBezTo>
                  <a:lnTo>
                    <a:pt x="21600" y="6938"/>
                  </a:lnTo>
                  <a:lnTo>
                    <a:pt x="21597" y="7779"/>
                  </a:lnTo>
                  <a:lnTo>
                    <a:pt x="21597" y="7779"/>
                  </a:lnTo>
                  <a:lnTo>
                    <a:pt x="21596" y="7919"/>
                  </a:lnTo>
                  <a:cubicBezTo>
                    <a:pt x="21587" y="10166"/>
                    <a:pt x="21578" y="12218"/>
                    <a:pt x="21569" y="14662"/>
                  </a:cubicBezTo>
                  <a:lnTo>
                    <a:pt x="21560" y="14662"/>
                  </a:lnTo>
                  <a:cubicBezTo>
                    <a:pt x="21553" y="17082"/>
                    <a:pt x="21547" y="19062"/>
                    <a:pt x="21540" y="20849"/>
                  </a:cubicBezTo>
                  <a:lnTo>
                    <a:pt x="21537" y="21600"/>
                  </a:lnTo>
                  <a:lnTo>
                    <a:pt x="21474" y="20515"/>
                  </a:lnTo>
                  <a:cubicBezTo>
                    <a:pt x="21078" y="17175"/>
                    <a:pt x="19366" y="14662"/>
                    <a:pt x="17313" y="14662"/>
                  </a:cubicBezTo>
                  <a:lnTo>
                    <a:pt x="4246" y="14662"/>
                  </a:lnTo>
                  <a:cubicBezTo>
                    <a:pt x="1901" y="14662"/>
                    <a:pt x="0" y="11380"/>
                    <a:pt x="0" y="7331"/>
                  </a:cubicBezTo>
                  <a:cubicBezTo>
                    <a:pt x="0" y="3282"/>
                    <a:pt x="1901" y="0"/>
                    <a:pt x="42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A5A09"/>
                </a:gs>
                <a:gs pos="38000">
                  <a:srgbClr val="AF4806"/>
                </a:gs>
                <a:gs pos="70000">
                  <a:srgbClr val="AF4806"/>
                </a:gs>
                <a:gs pos="100000">
                  <a:srgbClr val="DF6113"/>
                </a:gs>
              </a:gsLst>
              <a:path path="circle">
                <a:fillToRect l="-19636" t="62278" r="119636" b="37721"/>
              </a:path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" name="Freeform 11"/>
            <p:cNvSpPr/>
            <p:nvPr/>
          </p:nvSpPr>
          <p:spPr>
            <a:xfrm>
              <a:off x="0" y="0"/>
              <a:ext cx="2481653" cy="1437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6" y="0"/>
                  </a:moveTo>
                  <a:lnTo>
                    <a:pt x="17413" y="0"/>
                  </a:lnTo>
                  <a:lnTo>
                    <a:pt x="17396" y="3"/>
                  </a:lnTo>
                  <a:lnTo>
                    <a:pt x="18128" y="114"/>
                  </a:lnTo>
                  <a:cubicBezTo>
                    <a:pt x="19836" y="641"/>
                    <a:pt x="21190" y="2930"/>
                    <a:pt x="21537" y="5853"/>
                  </a:cubicBezTo>
                  <a:lnTo>
                    <a:pt x="21600" y="6938"/>
                  </a:lnTo>
                  <a:lnTo>
                    <a:pt x="21597" y="7779"/>
                  </a:lnTo>
                  <a:lnTo>
                    <a:pt x="21597" y="7779"/>
                  </a:lnTo>
                  <a:lnTo>
                    <a:pt x="21596" y="7919"/>
                  </a:lnTo>
                  <a:cubicBezTo>
                    <a:pt x="21587" y="10166"/>
                    <a:pt x="21578" y="12218"/>
                    <a:pt x="21569" y="14662"/>
                  </a:cubicBezTo>
                  <a:lnTo>
                    <a:pt x="21560" y="14662"/>
                  </a:lnTo>
                  <a:cubicBezTo>
                    <a:pt x="21553" y="17082"/>
                    <a:pt x="21547" y="19062"/>
                    <a:pt x="21540" y="20849"/>
                  </a:cubicBezTo>
                  <a:lnTo>
                    <a:pt x="21537" y="21600"/>
                  </a:lnTo>
                  <a:lnTo>
                    <a:pt x="21474" y="20515"/>
                  </a:lnTo>
                  <a:cubicBezTo>
                    <a:pt x="21078" y="17175"/>
                    <a:pt x="19366" y="14662"/>
                    <a:pt x="17313" y="14662"/>
                  </a:cubicBezTo>
                  <a:lnTo>
                    <a:pt x="4246" y="14662"/>
                  </a:lnTo>
                  <a:cubicBezTo>
                    <a:pt x="1901" y="14662"/>
                    <a:pt x="0" y="11380"/>
                    <a:pt x="0" y="7331"/>
                  </a:cubicBezTo>
                  <a:cubicBezTo>
                    <a:pt x="0" y="3282"/>
                    <a:pt x="1901" y="0"/>
                    <a:pt x="4246" y="0"/>
                  </a:cubicBezTo>
                  <a:close/>
                </a:path>
              </a:pathLst>
            </a:custGeom>
            <a:gradFill flip="none" rotWithShape="1">
              <a:gsLst>
                <a:gs pos="83185">
                  <a:srgbClr val="E34000"/>
                </a:gs>
                <a:gs pos="93108">
                  <a:srgbClr val="BC350A"/>
                </a:gs>
                <a:gs pos="100000">
                  <a:srgbClr val="952A14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" name="Group"/>
          <p:cNvGrpSpPr/>
          <p:nvPr/>
        </p:nvGrpSpPr>
        <p:grpSpPr>
          <a:xfrm>
            <a:off x="4591219" y="4118445"/>
            <a:ext cx="2455435" cy="1098403"/>
            <a:chOff x="0" y="0"/>
            <a:chExt cx="1815051" cy="1098400"/>
          </a:xfrm>
        </p:grpSpPr>
        <p:sp>
          <p:nvSpPr>
            <p:cNvPr id="8" name="Freeform 16"/>
            <p:cNvSpPr/>
            <p:nvPr/>
          </p:nvSpPr>
          <p:spPr>
            <a:xfrm flipH="1">
              <a:off x="0" y="47011"/>
              <a:ext cx="1815052" cy="105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6" y="0"/>
                  </a:moveTo>
                  <a:lnTo>
                    <a:pt x="17413" y="0"/>
                  </a:lnTo>
                  <a:lnTo>
                    <a:pt x="17396" y="3"/>
                  </a:lnTo>
                  <a:lnTo>
                    <a:pt x="18128" y="114"/>
                  </a:lnTo>
                  <a:cubicBezTo>
                    <a:pt x="19836" y="641"/>
                    <a:pt x="21190" y="2930"/>
                    <a:pt x="21537" y="5853"/>
                  </a:cubicBezTo>
                  <a:lnTo>
                    <a:pt x="21600" y="6938"/>
                  </a:lnTo>
                  <a:lnTo>
                    <a:pt x="21597" y="7779"/>
                  </a:lnTo>
                  <a:lnTo>
                    <a:pt x="21597" y="7779"/>
                  </a:lnTo>
                  <a:lnTo>
                    <a:pt x="21596" y="7919"/>
                  </a:lnTo>
                  <a:cubicBezTo>
                    <a:pt x="21587" y="10166"/>
                    <a:pt x="21578" y="12218"/>
                    <a:pt x="21569" y="14662"/>
                  </a:cubicBezTo>
                  <a:lnTo>
                    <a:pt x="21560" y="14662"/>
                  </a:lnTo>
                  <a:cubicBezTo>
                    <a:pt x="21553" y="17082"/>
                    <a:pt x="21547" y="19062"/>
                    <a:pt x="21540" y="20849"/>
                  </a:cubicBezTo>
                  <a:lnTo>
                    <a:pt x="21537" y="21600"/>
                  </a:lnTo>
                  <a:lnTo>
                    <a:pt x="21474" y="20515"/>
                  </a:lnTo>
                  <a:cubicBezTo>
                    <a:pt x="21078" y="17175"/>
                    <a:pt x="19366" y="14662"/>
                    <a:pt x="17313" y="14662"/>
                  </a:cubicBezTo>
                  <a:lnTo>
                    <a:pt x="4246" y="14662"/>
                  </a:lnTo>
                  <a:cubicBezTo>
                    <a:pt x="1901" y="14662"/>
                    <a:pt x="0" y="11380"/>
                    <a:pt x="0" y="7331"/>
                  </a:cubicBezTo>
                  <a:cubicBezTo>
                    <a:pt x="0" y="3282"/>
                    <a:pt x="1901" y="0"/>
                    <a:pt x="42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9E13"/>
                </a:gs>
                <a:gs pos="38000">
                  <a:srgbClr val="C37615"/>
                </a:gs>
                <a:gs pos="70000">
                  <a:srgbClr val="C37615"/>
                </a:gs>
                <a:gs pos="99000">
                  <a:srgbClr val="FF9E13"/>
                </a:gs>
              </a:gsLst>
              <a:path path="circle">
                <a:fillToRect l="-19636" t="62278" r="119636" b="37721"/>
              </a:path>
            </a:gradFill>
            <a:ln w="12700" cap="flat">
              <a:noFill/>
              <a:miter lim="400000"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" name="Freeform 17"/>
            <p:cNvSpPr/>
            <p:nvPr/>
          </p:nvSpPr>
          <p:spPr>
            <a:xfrm flipH="1">
              <a:off x="0" y="0"/>
              <a:ext cx="1815052" cy="105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6" y="0"/>
                  </a:moveTo>
                  <a:lnTo>
                    <a:pt x="17413" y="0"/>
                  </a:lnTo>
                  <a:lnTo>
                    <a:pt x="17396" y="3"/>
                  </a:lnTo>
                  <a:lnTo>
                    <a:pt x="18128" y="114"/>
                  </a:lnTo>
                  <a:cubicBezTo>
                    <a:pt x="19836" y="641"/>
                    <a:pt x="21190" y="2930"/>
                    <a:pt x="21537" y="5853"/>
                  </a:cubicBezTo>
                  <a:lnTo>
                    <a:pt x="21600" y="6938"/>
                  </a:lnTo>
                  <a:lnTo>
                    <a:pt x="21597" y="7779"/>
                  </a:lnTo>
                  <a:lnTo>
                    <a:pt x="21597" y="7779"/>
                  </a:lnTo>
                  <a:lnTo>
                    <a:pt x="21596" y="7919"/>
                  </a:lnTo>
                  <a:cubicBezTo>
                    <a:pt x="21587" y="10166"/>
                    <a:pt x="21578" y="12218"/>
                    <a:pt x="21569" y="14662"/>
                  </a:cubicBezTo>
                  <a:lnTo>
                    <a:pt x="21560" y="14662"/>
                  </a:lnTo>
                  <a:cubicBezTo>
                    <a:pt x="21553" y="17082"/>
                    <a:pt x="21547" y="19062"/>
                    <a:pt x="21540" y="20849"/>
                  </a:cubicBezTo>
                  <a:lnTo>
                    <a:pt x="21537" y="21600"/>
                  </a:lnTo>
                  <a:lnTo>
                    <a:pt x="21474" y="20515"/>
                  </a:lnTo>
                  <a:cubicBezTo>
                    <a:pt x="21078" y="17175"/>
                    <a:pt x="19366" y="14662"/>
                    <a:pt x="17313" y="14662"/>
                  </a:cubicBezTo>
                  <a:lnTo>
                    <a:pt x="4246" y="14662"/>
                  </a:lnTo>
                  <a:cubicBezTo>
                    <a:pt x="1901" y="14662"/>
                    <a:pt x="0" y="11380"/>
                    <a:pt x="0" y="7331"/>
                  </a:cubicBezTo>
                  <a:cubicBezTo>
                    <a:pt x="0" y="3282"/>
                    <a:pt x="1901" y="0"/>
                    <a:pt x="4246" y="0"/>
                  </a:cubicBezTo>
                  <a:close/>
                </a:path>
              </a:pathLst>
            </a:custGeom>
            <a:gradFill flip="none" rotWithShape="1">
              <a:gsLst>
                <a:gs pos="82343">
                  <a:srgbClr val="FF9B00"/>
                </a:gs>
                <a:gs pos="100000">
                  <a:srgbClr val="A26325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</p:grpSp>
      <p:grpSp>
        <p:nvGrpSpPr>
          <p:cNvPr id="10" name="Group"/>
          <p:cNvGrpSpPr/>
          <p:nvPr/>
        </p:nvGrpSpPr>
        <p:grpSpPr>
          <a:xfrm>
            <a:off x="4604917" y="3629549"/>
            <a:ext cx="1211566" cy="748825"/>
            <a:chOff x="0" y="0"/>
            <a:chExt cx="1211565" cy="748824"/>
          </a:xfrm>
        </p:grpSpPr>
        <p:sp>
          <p:nvSpPr>
            <p:cNvPr id="11" name="Freeform 28"/>
            <p:cNvSpPr/>
            <p:nvPr/>
          </p:nvSpPr>
          <p:spPr>
            <a:xfrm flipH="1">
              <a:off x="0" y="47011"/>
              <a:ext cx="1211566" cy="7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6" y="0"/>
                  </a:moveTo>
                  <a:lnTo>
                    <a:pt x="17413" y="0"/>
                  </a:lnTo>
                  <a:lnTo>
                    <a:pt x="17396" y="3"/>
                  </a:lnTo>
                  <a:lnTo>
                    <a:pt x="18128" y="114"/>
                  </a:lnTo>
                  <a:cubicBezTo>
                    <a:pt x="19836" y="641"/>
                    <a:pt x="21190" y="2930"/>
                    <a:pt x="21537" y="5853"/>
                  </a:cubicBezTo>
                  <a:lnTo>
                    <a:pt x="21600" y="6938"/>
                  </a:lnTo>
                  <a:lnTo>
                    <a:pt x="21597" y="7779"/>
                  </a:lnTo>
                  <a:lnTo>
                    <a:pt x="21597" y="7779"/>
                  </a:lnTo>
                  <a:lnTo>
                    <a:pt x="21596" y="7919"/>
                  </a:lnTo>
                  <a:cubicBezTo>
                    <a:pt x="21587" y="10166"/>
                    <a:pt x="21578" y="12218"/>
                    <a:pt x="21569" y="14662"/>
                  </a:cubicBezTo>
                  <a:lnTo>
                    <a:pt x="21560" y="14662"/>
                  </a:lnTo>
                  <a:cubicBezTo>
                    <a:pt x="21553" y="17082"/>
                    <a:pt x="21547" y="19062"/>
                    <a:pt x="21540" y="20849"/>
                  </a:cubicBezTo>
                  <a:lnTo>
                    <a:pt x="21537" y="21600"/>
                  </a:lnTo>
                  <a:lnTo>
                    <a:pt x="21474" y="20515"/>
                  </a:lnTo>
                  <a:cubicBezTo>
                    <a:pt x="21078" y="17175"/>
                    <a:pt x="19366" y="14662"/>
                    <a:pt x="17313" y="14662"/>
                  </a:cubicBezTo>
                  <a:lnTo>
                    <a:pt x="4246" y="14662"/>
                  </a:lnTo>
                  <a:cubicBezTo>
                    <a:pt x="1901" y="14662"/>
                    <a:pt x="0" y="11380"/>
                    <a:pt x="0" y="7331"/>
                  </a:cubicBezTo>
                  <a:cubicBezTo>
                    <a:pt x="0" y="3282"/>
                    <a:pt x="1901" y="0"/>
                    <a:pt x="42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3A4A9"/>
                </a:gs>
                <a:gs pos="37000">
                  <a:srgbClr val="636867"/>
                </a:gs>
                <a:gs pos="69000">
                  <a:srgbClr val="636867"/>
                </a:gs>
                <a:gs pos="100000">
                  <a:srgbClr val="A3A4A9"/>
                </a:gs>
              </a:gsLst>
              <a:path path="circle">
                <a:fillToRect l="-19636" t="62278" r="119636" b="37721"/>
              </a:path>
            </a:gradFill>
            <a:ln w="12700" cap="flat">
              <a:noFill/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2" name="Freeform 29"/>
            <p:cNvSpPr/>
            <p:nvPr/>
          </p:nvSpPr>
          <p:spPr>
            <a:xfrm flipH="1">
              <a:off x="0" y="0"/>
              <a:ext cx="1211566" cy="701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6" y="0"/>
                  </a:moveTo>
                  <a:lnTo>
                    <a:pt x="17413" y="0"/>
                  </a:lnTo>
                  <a:lnTo>
                    <a:pt x="17396" y="3"/>
                  </a:lnTo>
                  <a:lnTo>
                    <a:pt x="18128" y="114"/>
                  </a:lnTo>
                  <a:cubicBezTo>
                    <a:pt x="19836" y="641"/>
                    <a:pt x="21190" y="2930"/>
                    <a:pt x="21537" y="5853"/>
                  </a:cubicBezTo>
                  <a:lnTo>
                    <a:pt x="21600" y="6938"/>
                  </a:lnTo>
                  <a:lnTo>
                    <a:pt x="21597" y="7779"/>
                  </a:lnTo>
                  <a:lnTo>
                    <a:pt x="21597" y="7779"/>
                  </a:lnTo>
                  <a:lnTo>
                    <a:pt x="21596" y="7919"/>
                  </a:lnTo>
                  <a:cubicBezTo>
                    <a:pt x="21587" y="10166"/>
                    <a:pt x="21578" y="12218"/>
                    <a:pt x="21569" y="14662"/>
                  </a:cubicBezTo>
                  <a:lnTo>
                    <a:pt x="21560" y="14662"/>
                  </a:lnTo>
                  <a:cubicBezTo>
                    <a:pt x="21553" y="17082"/>
                    <a:pt x="21547" y="19062"/>
                    <a:pt x="21540" y="20849"/>
                  </a:cubicBezTo>
                  <a:lnTo>
                    <a:pt x="21537" y="21600"/>
                  </a:lnTo>
                  <a:lnTo>
                    <a:pt x="21474" y="20515"/>
                  </a:lnTo>
                  <a:cubicBezTo>
                    <a:pt x="21078" y="17175"/>
                    <a:pt x="19366" y="14662"/>
                    <a:pt x="17313" y="14662"/>
                  </a:cubicBezTo>
                  <a:lnTo>
                    <a:pt x="4246" y="14662"/>
                  </a:lnTo>
                  <a:cubicBezTo>
                    <a:pt x="1901" y="14662"/>
                    <a:pt x="0" y="11380"/>
                    <a:pt x="0" y="7331"/>
                  </a:cubicBezTo>
                  <a:cubicBezTo>
                    <a:pt x="0" y="3282"/>
                    <a:pt x="1901" y="0"/>
                    <a:pt x="4246" y="0"/>
                  </a:cubicBezTo>
                  <a:close/>
                </a:path>
              </a:pathLst>
            </a:custGeom>
            <a:gradFill flip="none" rotWithShape="1">
              <a:gsLst>
                <a:gs pos="73000">
                  <a:srgbClr val="9998B2"/>
                </a:gs>
                <a:gs pos="99000">
                  <a:srgbClr val="636867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" name="Group"/>
          <p:cNvGrpSpPr/>
          <p:nvPr/>
        </p:nvGrpSpPr>
        <p:grpSpPr>
          <a:xfrm>
            <a:off x="4616825" y="2727121"/>
            <a:ext cx="2721273" cy="1306955"/>
            <a:chOff x="0" y="0"/>
            <a:chExt cx="2175084" cy="1306952"/>
          </a:xfrm>
        </p:grpSpPr>
        <p:sp>
          <p:nvSpPr>
            <p:cNvPr id="14" name="Freeform 40"/>
            <p:cNvSpPr/>
            <p:nvPr/>
          </p:nvSpPr>
          <p:spPr>
            <a:xfrm flipH="1">
              <a:off x="0" y="47010"/>
              <a:ext cx="2175085" cy="1259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6" y="0"/>
                  </a:moveTo>
                  <a:lnTo>
                    <a:pt x="17413" y="0"/>
                  </a:lnTo>
                  <a:lnTo>
                    <a:pt x="17396" y="3"/>
                  </a:lnTo>
                  <a:lnTo>
                    <a:pt x="18128" y="114"/>
                  </a:lnTo>
                  <a:cubicBezTo>
                    <a:pt x="19836" y="641"/>
                    <a:pt x="21190" y="2930"/>
                    <a:pt x="21537" y="5853"/>
                  </a:cubicBezTo>
                  <a:lnTo>
                    <a:pt x="21600" y="6938"/>
                  </a:lnTo>
                  <a:lnTo>
                    <a:pt x="21597" y="7779"/>
                  </a:lnTo>
                  <a:lnTo>
                    <a:pt x="21597" y="7779"/>
                  </a:lnTo>
                  <a:lnTo>
                    <a:pt x="21596" y="7919"/>
                  </a:lnTo>
                  <a:cubicBezTo>
                    <a:pt x="21587" y="10166"/>
                    <a:pt x="21578" y="12218"/>
                    <a:pt x="21569" y="14662"/>
                  </a:cubicBezTo>
                  <a:lnTo>
                    <a:pt x="21560" y="14662"/>
                  </a:lnTo>
                  <a:cubicBezTo>
                    <a:pt x="21553" y="17082"/>
                    <a:pt x="21547" y="19062"/>
                    <a:pt x="21540" y="20849"/>
                  </a:cubicBezTo>
                  <a:lnTo>
                    <a:pt x="21537" y="21600"/>
                  </a:lnTo>
                  <a:lnTo>
                    <a:pt x="21474" y="20515"/>
                  </a:lnTo>
                  <a:cubicBezTo>
                    <a:pt x="21078" y="17175"/>
                    <a:pt x="19366" y="14662"/>
                    <a:pt x="17313" y="14662"/>
                  </a:cubicBezTo>
                  <a:lnTo>
                    <a:pt x="4246" y="14662"/>
                  </a:lnTo>
                  <a:cubicBezTo>
                    <a:pt x="1901" y="14662"/>
                    <a:pt x="0" y="11380"/>
                    <a:pt x="0" y="7331"/>
                  </a:cubicBezTo>
                  <a:cubicBezTo>
                    <a:pt x="0" y="3282"/>
                    <a:pt x="1901" y="0"/>
                    <a:pt x="42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78FB7"/>
                </a:gs>
                <a:gs pos="38000">
                  <a:srgbClr val="016782"/>
                </a:gs>
                <a:gs pos="70000">
                  <a:srgbClr val="067694"/>
                </a:gs>
                <a:gs pos="100000">
                  <a:srgbClr val="078FB7"/>
                </a:gs>
              </a:gsLst>
              <a:path path="circle">
                <a:fillToRect l="-19636" t="62278" r="119636" b="37721"/>
              </a:path>
            </a:gradFill>
            <a:ln w="12700" cap="flat">
              <a:noFill/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" name="Freeform 41"/>
            <p:cNvSpPr/>
            <p:nvPr/>
          </p:nvSpPr>
          <p:spPr>
            <a:xfrm flipH="1">
              <a:off x="0" y="0"/>
              <a:ext cx="2175085" cy="1259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6" y="0"/>
                  </a:moveTo>
                  <a:lnTo>
                    <a:pt x="17413" y="0"/>
                  </a:lnTo>
                  <a:lnTo>
                    <a:pt x="17396" y="3"/>
                  </a:lnTo>
                  <a:lnTo>
                    <a:pt x="18128" y="114"/>
                  </a:lnTo>
                  <a:cubicBezTo>
                    <a:pt x="19836" y="641"/>
                    <a:pt x="21190" y="2930"/>
                    <a:pt x="21537" y="5853"/>
                  </a:cubicBezTo>
                  <a:lnTo>
                    <a:pt x="21600" y="6938"/>
                  </a:lnTo>
                  <a:lnTo>
                    <a:pt x="21597" y="7779"/>
                  </a:lnTo>
                  <a:lnTo>
                    <a:pt x="21597" y="7779"/>
                  </a:lnTo>
                  <a:lnTo>
                    <a:pt x="21596" y="7919"/>
                  </a:lnTo>
                  <a:cubicBezTo>
                    <a:pt x="21587" y="10166"/>
                    <a:pt x="21578" y="12218"/>
                    <a:pt x="21569" y="14662"/>
                  </a:cubicBezTo>
                  <a:lnTo>
                    <a:pt x="21560" y="14662"/>
                  </a:lnTo>
                  <a:cubicBezTo>
                    <a:pt x="21553" y="17082"/>
                    <a:pt x="21547" y="19062"/>
                    <a:pt x="21540" y="20849"/>
                  </a:cubicBezTo>
                  <a:lnTo>
                    <a:pt x="21537" y="21600"/>
                  </a:lnTo>
                  <a:lnTo>
                    <a:pt x="21474" y="20515"/>
                  </a:lnTo>
                  <a:cubicBezTo>
                    <a:pt x="21078" y="17175"/>
                    <a:pt x="19366" y="14662"/>
                    <a:pt x="17313" y="14662"/>
                  </a:cubicBezTo>
                  <a:lnTo>
                    <a:pt x="4246" y="14662"/>
                  </a:lnTo>
                  <a:cubicBezTo>
                    <a:pt x="1901" y="14662"/>
                    <a:pt x="0" y="11380"/>
                    <a:pt x="0" y="7331"/>
                  </a:cubicBezTo>
                  <a:cubicBezTo>
                    <a:pt x="0" y="3282"/>
                    <a:pt x="1901" y="0"/>
                    <a:pt x="4246" y="0"/>
                  </a:cubicBezTo>
                  <a:close/>
                </a:path>
              </a:pathLst>
            </a:custGeom>
            <a:gradFill flip="none" rotWithShape="1">
              <a:gsLst>
                <a:gs pos="75130">
                  <a:srgbClr val="0086E5"/>
                </a:gs>
                <a:gs pos="100000">
                  <a:srgbClr val="2A60A6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" name="Group"/>
          <p:cNvGrpSpPr/>
          <p:nvPr/>
        </p:nvGrpSpPr>
        <p:grpSpPr>
          <a:xfrm>
            <a:off x="1450763" y="2027455"/>
            <a:ext cx="3180546" cy="1290988"/>
            <a:chOff x="0" y="0"/>
            <a:chExt cx="2684159" cy="1290986"/>
          </a:xfrm>
        </p:grpSpPr>
        <p:sp>
          <p:nvSpPr>
            <p:cNvPr id="17" name="Freeform 46"/>
            <p:cNvSpPr/>
            <p:nvPr/>
          </p:nvSpPr>
          <p:spPr>
            <a:xfrm>
              <a:off x="1830" y="47011"/>
              <a:ext cx="2682323" cy="124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600" extrusionOk="0">
                  <a:moveTo>
                    <a:pt x="3927" y="0"/>
                  </a:moveTo>
                  <a:lnTo>
                    <a:pt x="17315" y="0"/>
                  </a:lnTo>
                  <a:lnTo>
                    <a:pt x="17297" y="3"/>
                  </a:lnTo>
                  <a:lnTo>
                    <a:pt x="18042" y="114"/>
                  </a:lnTo>
                  <a:cubicBezTo>
                    <a:pt x="18910" y="378"/>
                    <a:pt x="19688" y="1082"/>
                    <a:pt x="20294" y="2085"/>
                  </a:cubicBezTo>
                  <a:cubicBezTo>
                    <a:pt x="20899" y="3089"/>
                    <a:pt x="21331" y="4392"/>
                    <a:pt x="21508" y="5853"/>
                  </a:cubicBezTo>
                  <a:lnTo>
                    <a:pt x="21572" y="6938"/>
                  </a:lnTo>
                  <a:lnTo>
                    <a:pt x="21569" y="7779"/>
                  </a:lnTo>
                  <a:lnTo>
                    <a:pt x="21569" y="7779"/>
                  </a:lnTo>
                  <a:lnTo>
                    <a:pt x="21568" y="7919"/>
                  </a:lnTo>
                  <a:cubicBezTo>
                    <a:pt x="21564" y="9043"/>
                    <a:pt x="21559" y="10117"/>
                    <a:pt x="21555" y="11217"/>
                  </a:cubicBezTo>
                  <a:cubicBezTo>
                    <a:pt x="21550" y="12316"/>
                    <a:pt x="21546" y="13440"/>
                    <a:pt x="21541" y="14662"/>
                  </a:cubicBezTo>
                  <a:lnTo>
                    <a:pt x="21531" y="14662"/>
                  </a:lnTo>
                  <a:cubicBezTo>
                    <a:pt x="21528" y="15872"/>
                    <a:pt x="21524" y="16972"/>
                    <a:pt x="21521" y="17993"/>
                  </a:cubicBezTo>
                  <a:cubicBezTo>
                    <a:pt x="21518" y="19014"/>
                    <a:pt x="21514" y="19955"/>
                    <a:pt x="21511" y="20849"/>
                  </a:cubicBezTo>
                  <a:lnTo>
                    <a:pt x="21508" y="21600"/>
                  </a:lnTo>
                  <a:lnTo>
                    <a:pt x="21444" y="20515"/>
                  </a:lnTo>
                  <a:cubicBezTo>
                    <a:pt x="21242" y="18845"/>
                    <a:pt x="20706" y="17382"/>
                    <a:pt x="19960" y="16336"/>
                  </a:cubicBezTo>
                  <a:cubicBezTo>
                    <a:pt x="19214" y="15290"/>
                    <a:pt x="18257" y="14662"/>
                    <a:pt x="17213" y="14662"/>
                  </a:cubicBezTo>
                  <a:lnTo>
                    <a:pt x="3927" y="14662"/>
                  </a:lnTo>
                  <a:cubicBezTo>
                    <a:pt x="1765" y="14323"/>
                    <a:pt x="28" y="11229"/>
                    <a:pt x="0" y="7465"/>
                  </a:cubicBezTo>
                  <a:cubicBezTo>
                    <a:pt x="-28" y="3618"/>
                    <a:pt x="1718" y="369"/>
                    <a:pt x="392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EAFDB"/>
                </a:gs>
                <a:gs pos="38000">
                  <a:srgbClr val="016782"/>
                </a:gs>
                <a:gs pos="69000">
                  <a:srgbClr val="318FB0"/>
                </a:gs>
                <a:gs pos="100000">
                  <a:srgbClr val="4EAFDB"/>
                </a:gs>
              </a:gsLst>
              <a:path path="circle">
                <a:fillToRect l="-19636" t="62278" r="119636" b="37721"/>
              </a:path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18" name="Freeform 47"/>
            <p:cNvSpPr/>
            <p:nvPr/>
          </p:nvSpPr>
          <p:spPr>
            <a:xfrm>
              <a:off x="0" y="0"/>
              <a:ext cx="2684160" cy="124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4" y="0"/>
                  </a:moveTo>
                  <a:lnTo>
                    <a:pt x="17340" y="0"/>
                  </a:lnTo>
                  <a:lnTo>
                    <a:pt x="17323" y="3"/>
                  </a:lnTo>
                  <a:lnTo>
                    <a:pt x="18068" y="114"/>
                  </a:lnTo>
                  <a:cubicBezTo>
                    <a:pt x="18936" y="378"/>
                    <a:pt x="19715" y="1082"/>
                    <a:pt x="20321" y="2085"/>
                  </a:cubicBezTo>
                  <a:cubicBezTo>
                    <a:pt x="20927" y="3089"/>
                    <a:pt x="21359" y="4392"/>
                    <a:pt x="21536" y="5853"/>
                  </a:cubicBezTo>
                  <a:lnTo>
                    <a:pt x="21600" y="6938"/>
                  </a:lnTo>
                  <a:lnTo>
                    <a:pt x="21597" y="7779"/>
                  </a:lnTo>
                  <a:lnTo>
                    <a:pt x="21597" y="7779"/>
                  </a:lnTo>
                  <a:lnTo>
                    <a:pt x="21596" y="7919"/>
                  </a:lnTo>
                  <a:cubicBezTo>
                    <a:pt x="21592" y="9043"/>
                    <a:pt x="21587" y="10117"/>
                    <a:pt x="21583" y="11217"/>
                  </a:cubicBezTo>
                  <a:cubicBezTo>
                    <a:pt x="21578" y="12316"/>
                    <a:pt x="21573" y="13440"/>
                    <a:pt x="21569" y="14662"/>
                  </a:cubicBezTo>
                  <a:lnTo>
                    <a:pt x="21559" y="14662"/>
                  </a:lnTo>
                  <a:cubicBezTo>
                    <a:pt x="21556" y="15872"/>
                    <a:pt x="21552" y="16972"/>
                    <a:pt x="21549" y="17993"/>
                  </a:cubicBezTo>
                  <a:cubicBezTo>
                    <a:pt x="21546" y="19014"/>
                    <a:pt x="21542" y="19955"/>
                    <a:pt x="21539" y="20849"/>
                  </a:cubicBezTo>
                  <a:lnTo>
                    <a:pt x="21536" y="21600"/>
                  </a:lnTo>
                  <a:lnTo>
                    <a:pt x="21471" y="20515"/>
                  </a:lnTo>
                  <a:cubicBezTo>
                    <a:pt x="21270" y="18845"/>
                    <a:pt x="20734" y="17382"/>
                    <a:pt x="19987" y="16336"/>
                  </a:cubicBezTo>
                  <a:cubicBezTo>
                    <a:pt x="19240" y="15290"/>
                    <a:pt x="18283" y="14662"/>
                    <a:pt x="17239" y="14662"/>
                  </a:cubicBezTo>
                  <a:lnTo>
                    <a:pt x="3944" y="14662"/>
                  </a:lnTo>
                  <a:cubicBezTo>
                    <a:pt x="1749" y="14309"/>
                    <a:pt x="0" y="11138"/>
                    <a:pt x="0" y="7331"/>
                  </a:cubicBezTo>
                  <a:cubicBezTo>
                    <a:pt x="0" y="3524"/>
                    <a:pt x="1749" y="352"/>
                    <a:pt x="3944" y="0"/>
                  </a:cubicBezTo>
                  <a:close/>
                </a:path>
              </a:pathLst>
            </a:custGeom>
            <a:gradFill flip="none" rotWithShape="1">
              <a:gsLst>
                <a:gs pos="80436">
                  <a:srgbClr val="00C1EF"/>
                </a:gs>
                <a:gs pos="99466">
                  <a:srgbClr val="3175B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</p:grpSp>
      <p:grpSp>
        <p:nvGrpSpPr>
          <p:cNvPr id="19" name="Group"/>
          <p:cNvGrpSpPr/>
          <p:nvPr/>
        </p:nvGrpSpPr>
        <p:grpSpPr>
          <a:xfrm>
            <a:off x="4616823" y="1853505"/>
            <a:ext cx="2721273" cy="1306955"/>
            <a:chOff x="0" y="0"/>
            <a:chExt cx="2721272" cy="1306953"/>
          </a:xfrm>
        </p:grpSpPr>
        <p:sp>
          <p:nvSpPr>
            <p:cNvPr id="20" name="Freeform 52"/>
            <p:cNvSpPr/>
            <p:nvPr/>
          </p:nvSpPr>
          <p:spPr>
            <a:xfrm flipH="1">
              <a:off x="0" y="47010"/>
              <a:ext cx="2721273" cy="1259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6" y="0"/>
                  </a:moveTo>
                  <a:lnTo>
                    <a:pt x="17413" y="0"/>
                  </a:lnTo>
                  <a:lnTo>
                    <a:pt x="17396" y="3"/>
                  </a:lnTo>
                  <a:lnTo>
                    <a:pt x="18128" y="114"/>
                  </a:lnTo>
                  <a:cubicBezTo>
                    <a:pt x="19836" y="641"/>
                    <a:pt x="21190" y="2930"/>
                    <a:pt x="21537" y="5853"/>
                  </a:cubicBezTo>
                  <a:lnTo>
                    <a:pt x="21600" y="6938"/>
                  </a:lnTo>
                  <a:lnTo>
                    <a:pt x="21597" y="7779"/>
                  </a:lnTo>
                  <a:lnTo>
                    <a:pt x="21597" y="7779"/>
                  </a:lnTo>
                  <a:lnTo>
                    <a:pt x="21596" y="7919"/>
                  </a:lnTo>
                  <a:cubicBezTo>
                    <a:pt x="21587" y="10166"/>
                    <a:pt x="21578" y="12218"/>
                    <a:pt x="21569" y="14662"/>
                  </a:cubicBezTo>
                  <a:lnTo>
                    <a:pt x="21560" y="14662"/>
                  </a:lnTo>
                  <a:cubicBezTo>
                    <a:pt x="21553" y="17082"/>
                    <a:pt x="21547" y="19062"/>
                    <a:pt x="21540" y="20849"/>
                  </a:cubicBezTo>
                  <a:lnTo>
                    <a:pt x="21537" y="21600"/>
                  </a:lnTo>
                  <a:lnTo>
                    <a:pt x="21474" y="20515"/>
                  </a:lnTo>
                  <a:cubicBezTo>
                    <a:pt x="21078" y="17175"/>
                    <a:pt x="19366" y="14662"/>
                    <a:pt x="17313" y="14662"/>
                  </a:cubicBezTo>
                  <a:lnTo>
                    <a:pt x="4246" y="14662"/>
                  </a:lnTo>
                  <a:cubicBezTo>
                    <a:pt x="1901" y="14662"/>
                    <a:pt x="0" y="11380"/>
                    <a:pt x="0" y="7331"/>
                  </a:cubicBezTo>
                  <a:cubicBezTo>
                    <a:pt x="0" y="3282"/>
                    <a:pt x="1901" y="0"/>
                    <a:pt x="42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BCBD5"/>
                </a:gs>
                <a:gs pos="42000">
                  <a:srgbClr val="439CA6"/>
                </a:gs>
                <a:gs pos="67000">
                  <a:srgbClr val="5BCBD5"/>
                </a:gs>
                <a:gs pos="100000">
                  <a:srgbClr val="5BCBD5"/>
                </a:gs>
              </a:gsLst>
              <a:path path="circle">
                <a:fillToRect l="-19636" t="62278" r="119636" b="37721"/>
              </a:path>
            </a:gradFill>
            <a:ln w="12700" cap="flat">
              <a:noFill/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1" name="Freeform 53"/>
            <p:cNvSpPr/>
            <p:nvPr/>
          </p:nvSpPr>
          <p:spPr>
            <a:xfrm flipH="1">
              <a:off x="0" y="0"/>
              <a:ext cx="2721273" cy="1259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6" y="0"/>
                  </a:moveTo>
                  <a:lnTo>
                    <a:pt x="17413" y="0"/>
                  </a:lnTo>
                  <a:lnTo>
                    <a:pt x="17396" y="3"/>
                  </a:lnTo>
                  <a:lnTo>
                    <a:pt x="18128" y="114"/>
                  </a:lnTo>
                  <a:cubicBezTo>
                    <a:pt x="19836" y="641"/>
                    <a:pt x="21190" y="2930"/>
                    <a:pt x="21537" y="5853"/>
                  </a:cubicBezTo>
                  <a:lnTo>
                    <a:pt x="21600" y="6938"/>
                  </a:lnTo>
                  <a:lnTo>
                    <a:pt x="21597" y="7779"/>
                  </a:lnTo>
                  <a:lnTo>
                    <a:pt x="21597" y="7779"/>
                  </a:lnTo>
                  <a:lnTo>
                    <a:pt x="21596" y="7919"/>
                  </a:lnTo>
                  <a:cubicBezTo>
                    <a:pt x="21587" y="10166"/>
                    <a:pt x="21578" y="12218"/>
                    <a:pt x="21569" y="14662"/>
                  </a:cubicBezTo>
                  <a:lnTo>
                    <a:pt x="21560" y="14662"/>
                  </a:lnTo>
                  <a:cubicBezTo>
                    <a:pt x="21553" y="17082"/>
                    <a:pt x="21547" y="19062"/>
                    <a:pt x="21540" y="20849"/>
                  </a:cubicBezTo>
                  <a:lnTo>
                    <a:pt x="21537" y="21600"/>
                  </a:lnTo>
                  <a:lnTo>
                    <a:pt x="21474" y="20515"/>
                  </a:lnTo>
                  <a:cubicBezTo>
                    <a:pt x="21078" y="17175"/>
                    <a:pt x="19366" y="14662"/>
                    <a:pt x="17313" y="14662"/>
                  </a:cubicBezTo>
                  <a:lnTo>
                    <a:pt x="4246" y="14662"/>
                  </a:lnTo>
                  <a:cubicBezTo>
                    <a:pt x="1901" y="14662"/>
                    <a:pt x="0" y="11380"/>
                    <a:pt x="0" y="7331"/>
                  </a:cubicBezTo>
                  <a:cubicBezTo>
                    <a:pt x="0" y="3282"/>
                    <a:pt x="1901" y="0"/>
                    <a:pt x="4246" y="0"/>
                  </a:cubicBezTo>
                  <a:close/>
                </a:path>
              </a:pathLst>
            </a:custGeom>
            <a:gradFill flip="none" rotWithShape="1">
              <a:gsLst>
                <a:gs pos="73000">
                  <a:srgbClr val="00C8D7"/>
                </a:gs>
                <a:gs pos="100000">
                  <a:srgbClr val="3C97BC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" name="Group"/>
          <p:cNvGrpSpPr/>
          <p:nvPr/>
        </p:nvGrpSpPr>
        <p:grpSpPr>
          <a:xfrm>
            <a:off x="679432" y="1097905"/>
            <a:ext cx="3945363" cy="1290987"/>
            <a:chOff x="0" y="0"/>
            <a:chExt cx="2147520" cy="1290987"/>
          </a:xfrm>
        </p:grpSpPr>
        <p:sp>
          <p:nvSpPr>
            <p:cNvPr id="23" name="Freeform 58"/>
            <p:cNvSpPr/>
            <p:nvPr/>
          </p:nvSpPr>
          <p:spPr>
            <a:xfrm>
              <a:off x="0" y="47010"/>
              <a:ext cx="2147520" cy="1243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6" y="0"/>
                  </a:moveTo>
                  <a:lnTo>
                    <a:pt x="17413" y="0"/>
                  </a:lnTo>
                  <a:lnTo>
                    <a:pt x="17396" y="3"/>
                  </a:lnTo>
                  <a:lnTo>
                    <a:pt x="18128" y="114"/>
                  </a:lnTo>
                  <a:cubicBezTo>
                    <a:pt x="19836" y="641"/>
                    <a:pt x="21190" y="2930"/>
                    <a:pt x="21537" y="5853"/>
                  </a:cubicBezTo>
                  <a:lnTo>
                    <a:pt x="21600" y="6938"/>
                  </a:lnTo>
                  <a:lnTo>
                    <a:pt x="21597" y="7779"/>
                  </a:lnTo>
                  <a:lnTo>
                    <a:pt x="21597" y="7779"/>
                  </a:lnTo>
                  <a:lnTo>
                    <a:pt x="21596" y="7919"/>
                  </a:lnTo>
                  <a:cubicBezTo>
                    <a:pt x="21587" y="10166"/>
                    <a:pt x="21578" y="12218"/>
                    <a:pt x="21569" y="14662"/>
                  </a:cubicBezTo>
                  <a:lnTo>
                    <a:pt x="21560" y="14662"/>
                  </a:lnTo>
                  <a:cubicBezTo>
                    <a:pt x="21553" y="17082"/>
                    <a:pt x="21547" y="19062"/>
                    <a:pt x="21540" y="20849"/>
                  </a:cubicBezTo>
                  <a:lnTo>
                    <a:pt x="21537" y="21600"/>
                  </a:lnTo>
                  <a:lnTo>
                    <a:pt x="21474" y="20515"/>
                  </a:lnTo>
                  <a:cubicBezTo>
                    <a:pt x="21078" y="17175"/>
                    <a:pt x="19366" y="14662"/>
                    <a:pt x="17313" y="14662"/>
                  </a:cubicBezTo>
                  <a:lnTo>
                    <a:pt x="4246" y="14662"/>
                  </a:lnTo>
                  <a:cubicBezTo>
                    <a:pt x="1901" y="14662"/>
                    <a:pt x="0" y="11380"/>
                    <a:pt x="0" y="7331"/>
                  </a:cubicBezTo>
                  <a:cubicBezTo>
                    <a:pt x="0" y="3282"/>
                    <a:pt x="1901" y="0"/>
                    <a:pt x="42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7C81E"/>
                </a:gs>
                <a:gs pos="38000">
                  <a:srgbClr val="5B8718"/>
                </a:gs>
                <a:gs pos="70000">
                  <a:srgbClr val="5B8718"/>
                </a:gs>
                <a:gs pos="100000">
                  <a:srgbClr val="87C81E"/>
                </a:gs>
              </a:gsLst>
              <a:path path="circle">
                <a:fillToRect l="-19636" t="62278" r="119636" b="37721"/>
              </a:path>
            </a:gra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24" name="Freeform 59"/>
            <p:cNvSpPr/>
            <p:nvPr/>
          </p:nvSpPr>
          <p:spPr>
            <a:xfrm>
              <a:off x="0" y="0"/>
              <a:ext cx="2147519" cy="124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6" y="0"/>
                  </a:moveTo>
                  <a:lnTo>
                    <a:pt x="17413" y="0"/>
                  </a:lnTo>
                  <a:lnTo>
                    <a:pt x="17396" y="3"/>
                  </a:lnTo>
                  <a:lnTo>
                    <a:pt x="18128" y="114"/>
                  </a:lnTo>
                  <a:cubicBezTo>
                    <a:pt x="19836" y="641"/>
                    <a:pt x="21190" y="2930"/>
                    <a:pt x="21537" y="5853"/>
                  </a:cubicBezTo>
                  <a:lnTo>
                    <a:pt x="21600" y="6938"/>
                  </a:lnTo>
                  <a:lnTo>
                    <a:pt x="21597" y="7779"/>
                  </a:lnTo>
                  <a:lnTo>
                    <a:pt x="21597" y="7779"/>
                  </a:lnTo>
                  <a:lnTo>
                    <a:pt x="21596" y="7919"/>
                  </a:lnTo>
                  <a:cubicBezTo>
                    <a:pt x="21587" y="10166"/>
                    <a:pt x="21578" y="12218"/>
                    <a:pt x="21569" y="14662"/>
                  </a:cubicBezTo>
                  <a:lnTo>
                    <a:pt x="21560" y="14662"/>
                  </a:lnTo>
                  <a:cubicBezTo>
                    <a:pt x="21553" y="17082"/>
                    <a:pt x="21547" y="19062"/>
                    <a:pt x="21540" y="20849"/>
                  </a:cubicBezTo>
                  <a:lnTo>
                    <a:pt x="21537" y="21600"/>
                  </a:lnTo>
                  <a:lnTo>
                    <a:pt x="21474" y="20515"/>
                  </a:lnTo>
                  <a:cubicBezTo>
                    <a:pt x="21078" y="17175"/>
                    <a:pt x="19366" y="14662"/>
                    <a:pt x="17313" y="14662"/>
                  </a:cubicBezTo>
                  <a:lnTo>
                    <a:pt x="4246" y="14662"/>
                  </a:lnTo>
                  <a:cubicBezTo>
                    <a:pt x="1901" y="14662"/>
                    <a:pt x="0" y="11380"/>
                    <a:pt x="0" y="7331"/>
                  </a:cubicBezTo>
                  <a:cubicBezTo>
                    <a:pt x="0" y="3282"/>
                    <a:pt x="1901" y="0"/>
                    <a:pt x="4246" y="0"/>
                  </a:cubicBezTo>
                  <a:close/>
                </a:path>
              </a:pathLst>
            </a:custGeom>
            <a:gradFill flip="none" rotWithShape="1">
              <a:gsLst>
                <a:gs pos="73000">
                  <a:srgbClr val="3BC622"/>
                </a:gs>
                <a:gs pos="100000">
                  <a:srgbClr val="47862E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</p:grpSp>
      <p:grpSp>
        <p:nvGrpSpPr>
          <p:cNvPr id="25" name="Group"/>
          <p:cNvGrpSpPr/>
          <p:nvPr/>
        </p:nvGrpSpPr>
        <p:grpSpPr>
          <a:xfrm>
            <a:off x="4610302" y="923953"/>
            <a:ext cx="2727795" cy="1306955"/>
            <a:chOff x="0" y="0"/>
            <a:chExt cx="2175085" cy="1306953"/>
          </a:xfrm>
        </p:grpSpPr>
        <p:sp>
          <p:nvSpPr>
            <p:cNvPr id="26" name="Freeform 64"/>
            <p:cNvSpPr/>
            <p:nvPr/>
          </p:nvSpPr>
          <p:spPr>
            <a:xfrm flipH="1">
              <a:off x="1" y="47010"/>
              <a:ext cx="2175085" cy="1259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6" y="0"/>
                  </a:moveTo>
                  <a:lnTo>
                    <a:pt x="17413" y="0"/>
                  </a:lnTo>
                  <a:lnTo>
                    <a:pt x="17396" y="3"/>
                  </a:lnTo>
                  <a:lnTo>
                    <a:pt x="18128" y="114"/>
                  </a:lnTo>
                  <a:cubicBezTo>
                    <a:pt x="19836" y="641"/>
                    <a:pt x="21190" y="2930"/>
                    <a:pt x="21537" y="5853"/>
                  </a:cubicBezTo>
                  <a:lnTo>
                    <a:pt x="21600" y="6938"/>
                  </a:lnTo>
                  <a:lnTo>
                    <a:pt x="21597" y="7779"/>
                  </a:lnTo>
                  <a:lnTo>
                    <a:pt x="21597" y="7779"/>
                  </a:lnTo>
                  <a:lnTo>
                    <a:pt x="21596" y="7919"/>
                  </a:lnTo>
                  <a:cubicBezTo>
                    <a:pt x="21587" y="10166"/>
                    <a:pt x="21578" y="12218"/>
                    <a:pt x="21569" y="14662"/>
                  </a:cubicBezTo>
                  <a:lnTo>
                    <a:pt x="21560" y="14662"/>
                  </a:lnTo>
                  <a:cubicBezTo>
                    <a:pt x="21553" y="17082"/>
                    <a:pt x="21547" y="19062"/>
                    <a:pt x="21540" y="20849"/>
                  </a:cubicBezTo>
                  <a:lnTo>
                    <a:pt x="21537" y="21600"/>
                  </a:lnTo>
                  <a:lnTo>
                    <a:pt x="21474" y="20515"/>
                  </a:lnTo>
                  <a:cubicBezTo>
                    <a:pt x="21078" y="17175"/>
                    <a:pt x="19366" y="14662"/>
                    <a:pt x="17313" y="14662"/>
                  </a:cubicBezTo>
                  <a:lnTo>
                    <a:pt x="4246" y="14662"/>
                  </a:lnTo>
                  <a:cubicBezTo>
                    <a:pt x="1901" y="14662"/>
                    <a:pt x="0" y="11380"/>
                    <a:pt x="0" y="7331"/>
                  </a:cubicBezTo>
                  <a:cubicBezTo>
                    <a:pt x="0" y="3282"/>
                    <a:pt x="1901" y="0"/>
                    <a:pt x="42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DFF6A"/>
                </a:gs>
                <a:gs pos="38000">
                  <a:srgbClr val="9DC756"/>
                </a:gs>
                <a:gs pos="70000">
                  <a:srgbClr val="9DC756"/>
                </a:gs>
                <a:gs pos="100000">
                  <a:srgbClr val="CDFF6A"/>
                </a:gs>
              </a:gsLst>
              <a:path path="circle">
                <a:fillToRect l="-19636" t="62278" r="119636" b="37721"/>
              </a:path>
            </a:gradFill>
            <a:ln w="12700" cap="flat">
              <a:noFill/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7" name="Freeform 65"/>
            <p:cNvSpPr/>
            <p:nvPr/>
          </p:nvSpPr>
          <p:spPr>
            <a:xfrm flipH="1">
              <a:off x="0" y="0"/>
              <a:ext cx="2175085" cy="1259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46" y="0"/>
                  </a:moveTo>
                  <a:lnTo>
                    <a:pt x="17413" y="0"/>
                  </a:lnTo>
                  <a:lnTo>
                    <a:pt x="17396" y="3"/>
                  </a:lnTo>
                  <a:lnTo>
                    <a:pt x="18128" y="114"/>
                  </a:lnTo>
                  <a:cubicBezTo>
                    <a:pt x="19836" y="641"/>
                    <a:pt x="21190" y="2930"/>
                    <a:pt x="21537" y="5853"/>
                  </a:cubicBezTo>
                  <a:lnTo>
                    <a:pt x="21600" y="6938"/>
                  </a:lnTo>
                  <a:lnTo>
                    <a:pt x="21597" y="7779"/>
                  </a:lnTo>
                  <a:lnTo>
                    <a:pt x="21597" y="7779"/>
                  </a:lnTo>
                  <a:lnTo>
                    <a:pt x="21596" y="7919"/>
                  </a:lnTo>
                  <a:cubicBezTo>
                    <a:pt x="21587" y="10166"/>
                    <a:pt x="21578" y="12218"/>
                    <a:pt x="21569" y="14662"/>
                  </a:cubicBezTo>
                  <a:lnTo>
                    <a:pt x="21560" y="14662"/>
                  </a:lnTo>
                  <a:cubicBezTo>
                    <a:pt x="21553" y="17082"/>
                    <a:pt x="21547" y="19062"/>
                    <a:pt x="21540" y="20849"/>
                  </a:cubicBezTo>
                  <a:lnTo>
                    <a:pt x="21537" y="21600"/>
                  </a:lnTo>
                  <a:lnTo>
                    <a:pt x="21474" y="20515"/>
                  </a:lnTo>
                  <a:cubicBezTo>
                    <a:pt x="21078" y="17175"/>
                    <a:pt x="19366" y="14662"/>
                    <a:pt x="17313" y="14662"/>
                  </a:cubicBezTo>
                  <a:lnTo>
                    <a:pt x="4246" y="14662"/>
                  </a:lnTo>
                  <a:cubicBezTo>
                    <a:pt x="1901" y="14662"/>
                    <a:pt x="0" y="11380"/>
                    <a:pt x="0" y="7331"/>
                  </a:cubicBezTo>
                  <a:cubicBezTo>
                    <a:pt x="0" y="3282"/>
                    <a:pt x="1901" y="0"/>
                    <a:pt x="4246" y="0"/>
                  </a:cubicBezTo>
                  <a:close/>
                </a:path>
              </a:pathLst>
            </a:custGeom>
            <a:gradFill flip="none" rotWithShape="1">
              <a:gsLst>
                <a:gs pos="73000">
                  <a:srgbClr val="8DFF35"/>
                </a:gs>
                <a:gs pos="99005">
                  <a:srgbClr val="77B34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8" name="Group 82"/>
          <p:cNvGrpSpPr/>
          <p:nvPr/>
        </p:nvGrpSpPr>
        <p:grpSpPr>
          <a:xfrm>
            <a:off x="6413430" y="2762033"/>
            <a:ext cx="2515477" cy="3713063"/>
            <a:chOff x="0" y="0"/>
            <a:chExt cx="2515475" cy="3713061"/>
          </a:xfrm>
        </p:grpSpPr>
        <p:grpSp>
          <p:nvGrpSpPr>
            <p:cNvPr id="29" name="Group 83"/>
            <p:cNvGrpSpPr/>
            <p:nvPr/>
          </p:nvGrpSpPr>
          <p:grpSpPr>
            <a:xfrm>
              <a:off x="0" y="1181485"/>
              <a:ext cx="1934282" cy="2531577"/>
              <a:chOff x="0" y="0"/>
              <a:chExt cx="1934281" cy="2531576"/>
            </a:xfrm>
          </p:grpSpPr>
          <p:sp>
            <p:nvSpPr>
              <p:cNvPr id="54" name="Freeform 66"/>
              <p:cNvSpPr/>
              <p:nvPr/>
            </p:nvSpPr>
            <p:spPr>
              <a:xfrm rot="12417175" flipH="1">
                <a:off x="477659" y="94651"/>
                <a:ext cx="978964" cy="23422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594" y="21600"/>
                    </a:lnTo>
                    <a:lnTo>
                      <a:pt x="21594" y="5481"/>
                    </a:lnTo>
                    <a:lnTo>
                      <a:pt x="21600" y="5481"/>
                    </a:lnTo>
                    <a:lnTo>
                      <a:pt x="10800" y="0"/>
                    </a:lnTo>
                    <a:lnTo>
                      <a:pt x="3" y="5479"/>
                    </a:lnTo>
                    <a:lnTo>
                      <a:pt x="0" y="5479"/>
                    </a:lnTo>
                    <a:lnTo>
                      <a:pt x="0" y="548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DE2C5"/>
                  </a:gs>
                  <a:gs pos="57000">
                    <a:srgbClr val="E8A374"/>
                  </a:gs>
                  <a:gs pos="73000">
                    <a:srgbClr val="C37E45"/>
                  </a:gs>
                  <a:gs pos="94631">
                    <a:srgbClr val="F1BF99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713030">
                  <a:defRPr sz="90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/>
              </a:p>
            </p:txBody>
          </p:sp>
          <p:grpSp>
            <p:nvGrpSpPr>
              <p:cNvPr id="55" name="Freeform 67"/>
              <p:cNvGrpSpPr/>
              <p:nvPr/>
            </p:nvGrpSpPr>
            <p:grpSpPr>
              <a:xfrm>
                <a:off x="393851" y="2087804"/>
                <a:ext cx="130462" cy="233835"/>
                <a:chOff x="0" y="0"/>
                <a:chExt cx="130460" cy="233833"/>
              </a:xfrm>
            </p:grpSpPr>
            <p:sp>
              <p:nvSpPr>
                <p:cNvPr id="57" name="Line"/>
                <p:cNvSpPr/>
                <p:nvPr/>
              </p:nvSpPr>
              <p:spPr>
                <a:xfrm>
                  <a:off x="-1" y="0"/>
                  <a:ext cx="130462" cy="233834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8" name="Line"/>
                <p:cNvSpPr/>
                <p:nvPr/>
              </p:nvSpPr>
              <p:spPr>
                <a:xfrm flipH="1" flipV="1">
                  <a:off x="0" y="0"/>
                  <a:ext cx="130461" cy="233834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56" name="Freeform 71"/>
              <p:cNvSpPr/>
              <p:nvPr/>
            </p:nvSpPr>
            <p:spPr>
              <a:xfrm rot="12417175" flipH="1">
                <a:off x="312393" y="2130001"/>
                <a:ext cx="318636" cy="198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18000">
                    <a:srgbClr val="0D0D0D"/>
                  </a:gs>
                  <a:gs pos="49000">
                    <a:srgbClr val="404040"/>
                  </a:gs>
                  <a:gs pos="77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713030">
                  <a:defRPr sz="90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/>
              </a:p>
            </p:txBody>
          </p:sp>
        </p:grpSp>
        <p:grpSp>
          <p:nvGrpSpPr>
            <p:cNvPr id="30" name="Group 84"/>
            <p:cNvGrpSpPr/>
            <p:nvPr/>
          </p:nvGrpSpPr>
          <p:grpSpPr>
            <a:xfrm>
              <a:off x="261831" y="637239"/>
              <a:ext cx="1949924" cy="2559594"/>
              <a:chOff x="0" y="0"/>
              <a:chExt cx="1949922" cy="2559593"/>
            </a:xfrm>
          </p:grpSpPr>
          <p:grpSp>
            <p:nvGrpSpPr>
              <p:cNvPr id="46" name="Group 100"/>
              <p:cNvGrpSpPr/>
              <p:nvPr/>
            </p:nvGrpSpPr>
            <p:grpSpPr>
              <a:xfrm>
                <a:off x="0" y="1634208"/>
                <a:ext cx="1120336" cy="925385"/>
                <a:chOff x="0" y="0"/>
                <a:chExt cx="1120335" cy="925383"/>
              </a:xfrm>
            </p:grpSpPr>
            <p:sp>
              <p:nvSpPr>
                <p:cNvPr id="51" name="Freeform 68"/>
                <p:cNvSpPr/>
                <p:nvPr/>
              </p:nvSpPr>
              <p:spPr>
                <a:xfrm rot="1617175" flipH="1">
                  <a:off x="320154" y="191657"/>
                  <a:ext cx="475613" cy="5249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785"/>
                      </a:lnTo>
                      <a:lnTo>
                        <a:pt x="21441" y="19758"/>
                      </a:lnTo>
                      <a:lnTo>
                        <a:pt x="10851" y="21600"/>
                      </a:lnTo>
                      <a:lnTo>
                        <a:pt x="9884" y="21600"/>
                      </a:lnTo>
                      <a:lnTo>
                        <a:pt x="0" y="198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713030">
                    <a:defRPr sz="900"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/>
                </a:p>
              </p:txBody>
            </p:sp>
            <p:sp>
              <p:nvSpPr>
                <p:cNvPr id="52" name="Freeform 69"/>
                <p:cNvSpPr/>
                <p:nvPr/>
              </p:nvSpPr>
              <p:spPr>
                <a:xfrm rot="1617175" flipH="1">
                  <a:off x="752832" y="357565"/>
                  <a:ext cx="259631" cy="5382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63"/>
                      </a:lnTo>
                      <a:lnTo>
                        <a:pt x="20484" y="19234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713030">
                    <a:defRPr sz="900"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/>
                </a:p>
              </p:txBody>
            </p:sp>
            <p:sp>
              <p:nvSpPr>
                <p:cNvPr id="53" name="Freeform 70"/>
                <p:cNvSpPr/>
                <p:nvPr/>
              </p:nvSpPr>
              <p:spPr>
                <a:xfrm rot="1617175">
                  <a:off x="108118" y="28584"/>
                  <a:ext cx="255108" cy="5382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63"/>
                      </a:lnTo>
                      <a:lnTo>
                        <a:pt x="20484" y="19234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70E5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713030">
                    <a:defRPr sz="900"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/>
                </a:p>
              </p:txBody>
            </p:sp>
          </p:grpSp>
          <p:grpSp>
            <p:nvGrpSpPr>
              <p:cNvPr id="47" name="Group 101"/>
              <p:cNvGrpSpPr/>
              <p:nvPr/>
            </p:nvGrpSpPr>
            <p:grpSpPr>
              <a:xfrm>
                <a:off x="115821" y="-1"/>
                <a:ext cx="1834102" cy="2332383"/>
                <a:chOff x="0" y="0"/>
                <a:chExt cx="1834101" cy="2332381"/>
              </a:xfrm>
            </p:grpSpPr>
            <p:sp>
              <p:nvSpPr>
                <p:cNvPr id="48" name="Freeform 68"/>
                <p:cNvSpPr/>
                <p:nvPr/>
              </p:nvSpPr>
              <p:spPr>
                <a:xfrm rot="1617175" flipH="1">
                  <a:off x="690313" y="116617"/>
                  <a:ext cx="470429" cy="20658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785"/>
                      </a:lnTo>
                      <a:lnTo>
                        <a:pt x="21441" y="19758"/>
                      </a:lnTo>
                      <a:lnTo>
                        <a:pt x="10851" y="21600"/>
                      </a:lnTo>
                      <a:lnTo>
                        <a:pt x="9884" y="21600"/>
                      </a:lnTo>
                      <a:lnTo>
                        <a:pt x="0" y="198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713030">
                    <a:defRPr sz="900"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/>
                </a:p>
              </p:txBody>
            </p:sp>
            <p:sp>
              <p:nvSpPr>
                <p:cNvPr id="49" name="Freeform 69"/>
                <p:cNvSpPr/>
                <p:nvPr/>
              </p:nvSpPr>
              <p:spPr>
                <a:xfrm rot="1617175" flipH="1">
                  <a:off x="1112860" y="271642"/>
                  <a:ext cx="255108" cy="21179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63"/>
                      </a:lnTo>
                      <a:lnTo>
                        <a:pt x="20484" y="19234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713030">
                    <a:defRPr sz="900"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/>
                </a:p>
              </p:txBody>
            </p:sp>
            <p:sp>
              <p:nvSpPr>
                <p:cNvPr id="50" name="Freeform 70"/>
                <p:cNvSpPr/>
                <p:nvPr/>
              </p:nvSpPr>
              <p:spPr>
                <a:xfrm rot="1617175">
                  <a:off x="466134" y="-57213"/>
                  <a:ext cx="255107" cy="21179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19363"/>
                      </a:lnTo>
                      <a:lnTo>
                        <a:pt x="20484" y="19234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70E5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713030">
                    <a:defRPr sz="900"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/>
                </a:p>
              </p:txBody>
            </p:sp>
          </p:grpSp>
        </p:grpSp>
        <p:grpSp>
          <p:nvGrpSpPr>
            <p:cNvPr id="31" name="Group 85"/>
            <p:cNvGrpSpPr/>
            <p:nvPr/>
          </p:nvGrpSpPr>
          <p:grpSpPr>
            <a:xfrm>
              <a:off x="1319718" y="0"/>
              <a:ext cx="1195759" cy="1110232"/>
              <a:chOff x="0" y="0"/>
              <a:chExt cx="1195757" cy="1110231"/>
            </a:xfrm>
          </p:grpSpPr>
          <p:sp>
            <p:nvSpPr>
              <p:cNvPr id="32" name="Rectangle: Rounded Corners 26"/>
              <p:cNvSpPr/>
              <p:nvPr/>
            </p:nvSpPr>
            <p:spPr>
              <a:xfrm rot="1617175">
                <a:off x="262349" y="186035"/>
                <a:ext cx="903948" cy="3466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F4D73"/>
                  </a:gs>
                  <a:gs pos="46000">
                    <a:srgbClr val="E66889"/>
                  </a:gs>
                  <a:gs pos="71000">
                    <a:srgbClr val="F2F2F2"/>
                  </a:gs>
                  <a:gs pos="100000">
                    <a:srgbClr val="E46184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713030">
                  <a:defRPr sz="90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617175">
                <a:off x="57792" y="442519"/>
                <a:ext cx="980642" cy="471054"/>
              </a:xfrm>
              <a:prstGeom prst="rect">
                <a:avLst/>
              </a:prstGeom>
              <a:gradFill flip="none" rotWithShape="1">
                <a:gsLst>
                  <a:gs pos="0">
                    <a:srgbClr val="808080"/>
                  </a:gs>
                  <a:gs pos="31000">
                    <a:srgbClr val="F2F2F2"/>
                  </a:gs>
                  <a:gs pos="55000">
                    <a:srgbClr val="767171"/>
                  </a:gs>
                  <a:gs pos="71000">
                    <a:srgbClr val="F2F2F2"/>
                  </a:gs>
                  <a:gs pos="100000">
                    <a:schemeClr val="accent3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713030">
                  <a:defRPr sz="90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2417175" flipH="1">
                <a:off x="124310" y="487231"/>
                <a:ext cx="1034222" cy="27959"/>
              </a:xfrm>
              <a:prstGeom prst="rect">
                <a:avLst/>
              </a:prstGeom>
              <a:gradFill flip="none" rotWithShape="1">
                <a:gsLst>
                  <a:gs pos="0">
                    <a:srgbClr val="808080"/>
                  </a:gs>
                  <a:gs pos="55000">
                    <a:srgbClr val="262626"/>
                  </a:gs>
                  <a:gs pos="100000">
                    <a:schemeClr val="accent3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713030">
                  <a:defRPr sz="90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/>
              </a:p>
            </p:txBody>
          </p:sp>
          <p:grpSp>
            <p:nvGrpSpPr>
              <p:cNvPr id="35" name="Group 89"/>
              <p:cNvGrpSpPr/>
              <p:nvPr/>
            </p:nvGrpSpPr>
            <p:grpSpPr>
              <a:xfrm>
                <a:off x="171631" y="447657"/>
                <a:ext cx="781619" cy="423335"/>
                <a:chOff x="0" y="0"/>
                <a:chExt cx="781618" cy="423333"/>
              </a:xfrm>
            </p:grpSpPr>
            <p:sp>
              <p:nvSpPr>
                <p:cNvPr id="41" name="Oval 95"/>
                <p:cNvSpPr/>
                <p:nvPr/>
              </p:nvSpPr>
              <p:spPr>
                <a:xfrm rot="1617175">
                  <a:off x="330217" y="187321"/>
                  <a:ext cx="88323" cy="68271"/>
                </a:xfrm>
                <a:prstGeom prst="ellipse">
                  <a:avLst/>
                </a:pr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713030">
                    <a:defRPr sz="900"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/>
                </a:p>
              </p:txBody>
            </p:sp>
            <p:sp>
              <p:nvSpPr>
                <p:cNvPr id="42" name="Oval 96"/>
                <p:cNvSpPr/>
                <p:nvPr/>
              </p:nvSpPr>
              <p:spPr>
                <a:xfrm rot="1617175">
                  <a:off x="515545" y="272859"/>
                  <a:ext cx="83009" cy="64165"/>
                </a:xfrm>
                <a:prstGeom prst="ellipse">
                  <a:avLst/>
                </a:pr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713030">
                    <a:defRPr sz="900"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/>
                </a:p>
              </p:txBody>
            </p:sp>
            <p:sp>
              <p:nvSpPr>
                <p:cNvPr id="43" name="Oval 97"/>
                <p:cNvSpPr/>
                <p:nvPr/>
              </p:nvSpPr>
              <p:spPr>
                <a:xfrm rot="1617175">
                  <a:off x="698485" y="352308"/>
                  <a:ext cx="74170" cy="57331"/>
                </a:xfrm>
                <a:prstGeom prst="ellipse">
                  <a:avLst/>
                </a:pr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713030">
                    <a:defRPr sz="900"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/>
                </a:p>
              </p:txBody>
            </p:sp>
            <p:sp>
              <p:nvSpPr>
                <p:cNvPr id="44" name="Oval 98"/>
                <p:cNvSpPr/>
                <p:nvPr/>
              </p:nvSpPr>
              <p:spPr>
                <a:xfrm rot="7017176">
                  <a:off x="163638" y="88575"/>
                  <a:ext cx="64165" cy="83009"/>
                </a:xfrm>
                <a:prstGeom prst="ellipse">
                  <a:avLst/>
                </a:pr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713030">
                    <a:defRPr sz="900"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/>
                </a:p>
              </p:txBody>
            </p:sp>
            <p:sp>
              <p:nvSpPr>
                <p:cNvPr id="45" name="Oval 99"/>
                <p:cNvSpPr/>
                <p:nvPr/>
              </p:nvSpPr>
              <p:spPr>
                <a:xfrm rot="7017176">
                  <a:off x="17383" y="5276"/>
                  <a:ext cx="57331" cy="74169"/>
                </a:xfrm>
                <a:prstGeom prst="ellipse">
                  <a:avLst/>
                </a:pr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713030">
                    <a:defRPr sz="900">
                      <a:latin typeface="Calibri Light"/>
                      <a:ea typeface="Calibri Light"/>
                      <a:cs typeface="Calibri Light"/>
                      <a:sym typeface="Calibri Light"/>
                    </a:defRPr>
                  </a:pPr>
                  <a:endParaRPr/>
                </a:p>
              </p:txBody>
            </p:sp>
          </p:grpSp>
          <p:sp>
            <p:nvSpPr>
              <p:cNvPr id="36" name="Rectangle 90"/>
              <p:cNvSpPr/>
              <p:nvPr/>
            </p:nvSpPr>
            <p:spPr>
              <a:xfrm rot="12417175" flipH="1">
                <a:off x="87355" y="582500"/>
                <a:ext cx="1034222" cy="27959"/>
              </a:xfrm>
              <a:prstGeom prst="rect">
                <a:avLst/>
              </a:prstGeom>
              <a:gradFill flip="none" rotWithShape="1">
                <a:gsLst>
                  <a:gs pos="0">
                    <a:srgbClr val="808080"/>
                  </a:gs>
                  <a:gs pos="55000">
                    <a:srgbClr val="262626"/>
                  </a:gs>
                  <a:gs pos="100000">
                    <a:schemeClr val="accent3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713030">
                  <a:defRPr sz="90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/>
              </a:p>
            </p:txBody>
          </p:sp>
          <p:sp>
            <p:nvSpPr>
              <p:cNvPr id="37" name="Rectangle 91"/>
              <p:cNvSpPr/>
              <p:nvPr/>
            </p:nvSpPr>
            <p:spPr>
              <a:xfrm rot="12417175" flipH="1">
                <a:off x="102742" y="529644"/>
                <a:ext cx="1034222" cy="27959"/>
              </a:xfrm>
              <a:prstGeom prst="rect">
                <a:avLst/>
              </a:prstGeom>
              <a:gradFill flip="none" rotWithShape="1">
                <a:gsLst>
                  <a:gs pos="0">
                    <a:srgbClr val="808080"/>
                  </a:gs>
                  <a:gs pos="55000">
                    <a:srgbClr val="262626"/>
                  </a:gs>
                  <a:gs pos="100000">
                    <a:schemeClr val="accent3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713030">
                  <a:defRPr sz="90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/>
              </a:p>
            </p:txBody>
          </p:sp>
          <p:sp>
            <p:nvSpPr>
              <p:cNvPr id="38" name="Rectangle 92"/>
              <p:cNvSpPr/>
              <p:nvPr/>
            </p:nvSpPr>
            <p:spPr>
              <a:xfrm rot="12417175" flipH="1">
                <a:off x="2257" y="729758"/>
                <a:ext cx="1034222" cy="27959"/>
              </a:xfrm>
              <a:prstGeom prst="rect">
                <a:avLst/>
              </a:prstGeom>
              <a:gradFill flip="none" rotWithShape="1">
                <a:gsLst>
                  <a:gs pos="0">
                    <a:srgbClr val="808080"/>
                  </a:gs>
                  <a:gs pos="55000">
                    <a:srgbClr val="262626"/>
                  </a:gs>
                  <a:gs pos="100000">
                    <a:schemeClr val="accent3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713030">
                  <a:defRPr sz="90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/>
              </a:p>
            </p:txBody>
          </p:sp>
          <p:sp>
            <p:nvSpPr>
              <p:cNvPr id="39" name="Rectangle 93"/>
              <p:cNvSpPr/>
              <p:nvPr/>
            </p:nvSpPr>
            <p:spPr>
              <a:xfrm rot="12417175" flipH="1">
                <a:off x="-49833" y="817910"/>
                <a:ext cx="1034222" cy="27959"/>
              </a:xfrm>
              <a:prstGeom prst="rect">
                <a:avLst/>
              </a:prstGeom>
              <a:gradFill flip="none" rotWithShape="1">
                <a:gsLst>
                  <a:gs pos="0">
                    <a:srgbClr val="808080"/>
                  </a:gs>
                  <a:gs pos="55000">
                    <a:srgbClr val="262626"/>
                  </a:gs>
                  <a:gs pos="100000">
                    <a:schemeClr val="accent3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713030">
                  <a:defRPr sz="90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/>
              </a:p>
            </p:txBody>
          </p:sp>
          <p:sp>
            <p:nvSpPr>
              <p:cNvPr id="40" name="Rectangle 94"/>
              <p:cNvSpPr/>
              <p:nvPr/>
            </p:nvSpPr>
            <p:spPr>
              <a:xfrm rot="12417175" flipH="1">
                <a:off x="-26769" y="772552"/>
                <a:ext cx="1034222" cy="27959"/>
              </a:xfrm>
              <a:prstGeom prst="rect">
                <a:avLst/>
              </a:prstGeom>
              <a:gradFill flip="none" rotWithShape="1">
                <a:gsLst>
                  <a:gs pos="0">
                    <a:srgbClr val="808080"/>
                  </a:gs>
                  <a:gs pos="55000">
                    <a:srgbClr val="262626"/>
                  </a:gs>
                  <a:gs pos="100000">
                    <a:schemeClr val="accent3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713030">
                  <a:defRPr sz="90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endParaRPr/>
              </a:p>
            </p:txBody>
          </p:sp>
        </p:grpSp>
      </p:grpSp>
      <p:pic>
        <p:nvPicPr>
          <p:cNvPr id="59" name="TinyPPT_8.png" descr="TinyPPT_8.png"/>
          <p:cNvPicPr>
            <a:picLocks/>
          </p:cNvPicPr>
          <p:nvPr/>
        </p:nvPicPr>
        <p:blipFill>
          <a:blip r:embed="rId2">
            <a:alphaModFix amt="85611"/>
            <a:extLst/>
          </a:blip>
          <a:srcRect/>
          <a:stretch>
            <a:fillRect/>
          </a:stretch>
        </p:blipFill>
        <p:spPr>
          <a:xfrm>
            <a:off x="6124964" y="6199488"/>
            <a:ext cx="1702728" cy="1004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" name="Group"/>
          <p:cNvGrpSpPr/>
          <p:nvPr/>
        </p:nvGrpSpPr>
        <p:grpSpPr>
          <a:xfrm>
            <a:off x="5076225" y="3833360"/>
            <a:ext cx="402391" cy="71917"/>
            <a:chOff x="0" y="0"/>
            <a:chExt cx="402390" cy="71916"/>
          </a:xfrm>
        </p:grpSpPr>
        <p:sp>
          <p:nvSpPr>
            <p:cNvPr id="61" name="Oval 72"/>
            <p:cNvSpPr/>
            <p:nvPr/>
          </p:nvSpPr>
          <p:spPr>
            <a:xfrm>
              <a:off x="0" y="0"/>
              <a:ext cx="71917" cy="7191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62" name="Oval 73"/>
            <p:cNvSpPr/>
            <p:nvPr/>
          </p:nvSpPr>
          <p:spPr>
            <a:xfrm>
              <a:off x="165236" y="0"/>
              <a:ext cx="71917" cy="7191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63" name="Oval 74"/>
            <p:cNvSpPr/>
            <p:nvPr/>
          </p:nvSpPr>
          <p:spPr>
            <a:xfrm>
              <a:off x="330474" y="0"/>
              <a:ext cx="71917" cy="7191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</p:grpSp>
      <p:sp>
        <p:nvSpPr>
          <p:cNvPr id="64" name="TextBox 52"/>
          <p:cNvSpPr txBox="1"/>
          <p:nvPr/>
        </p:nvSpPr>
        <p:spPr>
          <a:xfrm>
            <a:off x="4762513" y="4261322"/>
            <a:ext cx="170855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Many more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5" name="TextBox 52"/>
          <p:cNvSpPr txBox="1"/>
          <p:nvPr/>
        </p:nvSpPr>
        <p:spPr>
          <a:xfrm>
            <a:off x="2321557" y="2943079"/>
            <a:ext cx="1932605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Game Development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" name="TextBox 52"/>
          <p:cNvSpPr txBox="1"/>
          <p:nvPr/>
        </p:nvSpPr>
        <p:spPr>
          <a:xfrm>
            <a:off x="4912988" y="2805055"/>
            <a:ext cx="1937758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Internet of things (IOT)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7" name="TextBox 52"/>
          <p:cNvSpPr txBox="1"/>
          <p:nvPr/>
        </p:nvSpPr>
        <p:spPr>
          <a:xfrm>
            <a:off x="4837413" y="2081722"/>
            <a:ext cx="162069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Automation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8" name="TextBox 52"/>
          <p:cNvSpPr txBox="1"/>
          <p:nvPr/>
        </p:nvSpPr>
        <p:spPr>
          <a:xfrm>
            <a:off x="2164008" y="2065600"/>
            <a:ext cx="2082522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Data Science/Analysis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9" name="TextBox 52"/>
          <p:cNvSpPr txBox="1"/>
          <p:nvPr/>
        </p:nvSpPr>
        <p:spPr>
          <a:xfrm>
            <a:off x="4895564" y="990822"/>
            <a:ext cx="182733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>
                <a:solidFill>
                  <a:srgbClr val="6D9D3E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Web Application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0" name="TextBox 52"/>
          <p:cNvSpPr txBox="1"/>
          <p:nvPr/>
        </p:nvSpPr>
        <p:spPr>
          <a:xfrm>
            <a:off x="1632491" y="1179628"/>
            <a:ext cx="267389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Artificial Intelligence/ Machine Learning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71" name="Graphic 44" descr="Graphic 4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1797" y="1976918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Graphic 52" descr="Graphic 5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2541" y="2119321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Graphic 68" descr="Graphic 6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3528" y="1179632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Graphic 4" descr="Graphic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64071" y="2838996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Graphic 30" descr="Graphic 3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88023" y="1052080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Graphic 54" descr="Graphic 5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32497" y="3014197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Graphic 86" descr="Graphic 8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413430" y="4275776"/>
            <a:ext cx="459741" cy="4597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1578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9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9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"/>
                            </p:stCondLst>
                            <p:childTnLst>
                              <p:par>
                                <p:cTn id="5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9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"/>
                            </p:stCondLst>
                            <p:childTnLst>
                              <p:par>
                                <p:cTn id="6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9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"/>
                            </p:stCondLst>
                            <p:childTnLst>
                              <p:par>
                                <p:cTn id="8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9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"/>
                            </p:stCondLst>
                            <p:childTnLst>
                              <p:par>
                                <p:cTn id="9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9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6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9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7" grpId="0" animBg="1" advAuto="0"/>
      <p:bldP spid="10" grpId="0" animBg="1" advAuto="0"/>
      <p:bldP spid="13" grpId="0" animBg="1" advAuto="0"/>
      <p:bldP spid="16" grpId="0" animBg="1" advAuto="0"/>
      <p:bldP spid="19" grpId="0" animBg="1" advAuto="0"/>
      <p:bldP spid="22" grpId="0" animBg="1" advAuto="0"/>
      <p:bldP spid="25" grpId="0" animBg="1" advAuto="0"/>
      <p:bldP spid="28" grpId="0" animBg="1" advAuto="0"/>
      <p:bldP spid="59" grpId="0" animBg="1" advAuto="0"/>
      <p:bldP spid="60" grpId="0" animBg="1" advAuto="0"/>
      <p:bldP spid="64" grpId="0" animBg="1" advAuto="0"/>
      <p:bldP spid="65" grpId="0" animBg="1" advAuto="0"/>
      <p:bldP spid="66" grpId="0" animBg="1" advAuto="0"/>
      <p:bldP spid="67" grpId="0" animBg="1" advAuto="0"/>
      <p:bldP spid="68" grpId="0" animBg="1" advAuto="0"/>
      <p:bldP spid="69" grpId="0" animBg="1" advAuto="0"/>
      <p:bldP spid="70" grpId="0" animBg="1" advAuto="0"/>
      <p:bldP spid="71" grpId="0" animBg="1" advAuto="0"/>
      <p:bldP spid="72" grpId="0" animBg="1" advAuto="0"/>
      <p:bldP spid="73" grpId="0" animBg="1" advAuto="0"/>
      <p:bldP spid="74" grpId="0" animBg="1" advAuto="0"/>
      <p:bldP spid="75" grpId="0" animBg="1" advAuto="0"/>
      <p:bldP spid="76" grpId="0" animBg="1" advAuto="0"/>
      <p:bldP spid="77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D Model 2">
            <a:extLst>
              <a:ext uri="{FF2B5EF4-FFF2-40B4-BE49-F238E27FC236}">
                <a16:creationId xmlns="" xmlns:mc="http://schemas.openxmlformats.org/markup-compatibility/2006" xmlns:a16="http://schemas.microsoft.com/office/drawing/2014/main" id="{DAE83FAA-A2A1-491A-B657-66AAF56105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984" y="110996"/>
            <a:ext cx="4617105" cy="5791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6A168A4-A20B-BF41-98DD-14030396226C}"/>
              </a:ext>
            </a:extLst>
          </p:cNvPr>
          <p:cNvSpPr/>
          <p:nvPr/>
        </p:nvSpPr>
        <p:spPr>
          <a:xfrm>
            <a:off x="2134500" y="1124025"/>
            <a:ext cx="1924572" cy="1336033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r" defTabSz="214761"/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</a:rPr>
              <a:t>Uses natural language elements and automate significant areas of computing such as memory management and allocation.</a:t>
            </a:r>
            <a:endParaRPr lang="en-US" sz="1400" dirty="0">
              <a:ln w="0"/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A123604-8400-0042-925D-766AB1358495}"/>
              </a:ext>
            </a:extLst>
          </p:cNvPr>
          <p:cNvSpPr txBox="1"/>
          <p:nvPr/>
        </p:nvSpPr>
        <p:spPr>
          <a:xfrm>
            <a:off x="1744642" y="807236"/>
            <a:ext cx="2300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Avenir Next" panose="020B0503020202020204" pitchFamily="34" charset="0"/>
              </a:rPr>
              <a:t>HIGH LEVEL LANGUAGE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19A2180F-5857-2C4D-BB9E-98EF1B2DEAFE}"/>
              </a:ext>
            </a:extLst>
          </p:cNvPr>
          <p:cNvCxnSpPr>
            <a:cxnSpLocks/>
          </p:cNvCxnSpPr>
          <p:nvPr/>
        </p:nvCxnSpPr>
        <p:spPr>
          <a:xfrm>
            <a:off x="4131763" y="727349"/>
            <a:ext cx="0" cy="74143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angle 8">
            <a:extLst>
              <a:ext uri="{FF2B5EF4-FFF2-40B4-BE49-F238E27FC236}">
                <a16:creationId xmlns="" xmlns:a16="http://schemas.microsoft.com/office/drawing/2014/main" id="{C47A0281-02D5-8144-9ECE-F6A77B57C4E9}"/>
              </a:ext>
            </a:extLst>
          </p:cNvPr>
          <p:cNvSpPr/>
          <p:nvPr/>
        </p:nvSpPr>
        <p:spPr>
          <a:xfrm rot="5400000">
            <a:off x="4131636" y="1005542"/>
            <a:ext cx="161615" cy="103844"/>
          </a:xfrm>
          <a:prstGeom prst="triangle">
            <a:avLst/>
          </a:prstGeom>
          <a:solidFill>
            <a:srgbClr val="ED9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59F1B5F-7650-0843-BE08-7CA16652514E}"/>
              </a:ext>
            </a:extLst>
          </p:cNvPr>
          <p:cNvPicPr>
            <a:picLocks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" t="-6440" r="-4367" b="-1"/>
          <a:stretch/>
        </p:blipFill>
        <p:spPr>
          <a:xfrm>
            <a:off x="3183465" y="200474"/>
            <a:ext cx="472706" cy="442111"/>
          </a:xfrm>
          <a:prstGeom prst="ellipse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535816" y="1046949"/>
            <a:ext cx="957639" cy="253799"/>
            <a:chOff x="4535816" y="1046947"/>
            <a:chExt cx="957639" cy="25379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A57445C7-9981-6349-84D1-B4041576B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6142" y="1046950"/>
              <a:ext cx="317313" cy="253796"/>
            </a:xfrm>
            <a:prstGeom prst="line">
              <a:avLst/>
            </a:prstGeom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7EFED4BA-0D9E-6C46-B87F-80E1DAB75EA0}"/>
                </a:ext>
              </a:extLst>
            </p:cNvPr>
            <p:cNvCxnSpPr/>
            <p:nvPr/>
          </p:nvCxnSpPr>
          <p:spPr>
            <a:xfrm flipH="1" flipV="1">
              <a:off x="4535816" y="1046947"/>
              <a:ext cx="643871" cy="0"/>
            </a:xfrm>
            <a:prstGeom prst="line">
              <a:avLst/>
            </a:prstGeom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reeform 12">
            <a:extLst>
              <a:ext uri="{FF2B5EF4-FFF2-40B4-BE49-F238E27FC236}">
                <a16:creationId xmlns="" xmlns:a16="http://schemas.microsoft.com/office/drawing/2014/main" id="{C7181FA7-A087-B243-9FCA-CD316370C7C8}"/>
              </a:ext>
            </a:extLst>
          </p:cNvPr>
          <p:cNvSpPr/>
          <p:nvPr/>
        </p:nvSpPr>
        <p:spPr>
          <a:xfrm>
            <a:off x="4381378" y="954014"/>
            <a:ext cx="580424" cy="209401"/>
          </a:xfrm>
          <a:custGeom>
            <a:avLst/>
            <a:gdLst>
              <a:gd name="connsiteX0" fmla="*/ 70193 w 580424"/>
              <a:gd name="connsiteY0" fmla="*/ 0 h 209401"/>
              <a:gd name="connsiteX1" fmla="*/ 74341 w 580424"/>
              <a:gd name="connsiteY1" fmla="*/ 0 h 209401"/>
              <a:gd name="connsiteX2" fmla="*/ 506083 w 580424"/>
              <a:gd name="connsiteY2" fmla="*/ 0 h 209401"/>
              <a:gd name="connsiteX3" fmla="*/ 510231 w 580424"/>
              <a:gd name="connsiteY3" fmla="*/ 0 h 209401"/>
              <a:gd name="connsiteX4" fmla="*/ 580424 w 580424"/>
              <a:gd name="connsiteY4" fmla="*/ 104701 h 209401"/>
              <a:gd name="connsiteX5" fmla="*/ 510231 w 580424"/>
              <a:gd name="connsiteY5" fmla="*/ 209401 h 209401"/>
              <a:gd name="connsiteX6" fmla="*/ 506083 w 580424"/>
              <a:gd name="connsiteY6" fmla="*/ 209401 h 209401"/>
              <a:gd name="connsiteX7" fmla="*/ 74341 w 580424"/>
              <a:gd name="connsiteY7" fmla="*/ 209401 h 209401"/>
              <a:gd name="connsiteX8" fmla="*/ 70193 w 580424"/>
              <a:gd name="connsiteY8" fmla="*/ 209401 h 209401"/>
              <a:gd name="connsiteX9" fmla="*/ 0 w 580424"/>
              <a:gd name="connsiteY9" fmla="*/ 104701 h 20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0424" h="209401">
                <a:moveTo>
                  <a:pt x="70193" y="0"/>
                </a:moveTo>
                <a:lnTo>
                  <a:pt x="74341" y="0"/>
                </a:lnTo>
                <a:lnTo>
                  <a:pt x="506083" y="0"/>
                </a:lnTo>
                <a:lnTo>
                  <a:pt x="510231" y="0"/>
                </a:lnTo>
                <a:lnTo>
                  <a:pt x="580424" y="104701"/>
                </a:lnTo>
                <a:lnTo>
                  <a:pt x="510231" y="209401"/>
                </a:lnTo>
                <a:lnTo>
                  <a:pt x="506083" y="209401"/>
                </a:lnTo>
                <a:lnTo>
                  <a:pt x="74341" y="209401"/>
                </a:lnTo>
                <a:lnTo>
                  <a:pt x="70193" y="209401"/>
                </a:lnTo>
                <a:lnTo>
                  <a:pt x="0" y="104701"/>
                </a:lnTo>
                <a:close/>
              </a:path>
            </a:pathLst>
          </a:custGeom>
          <a:gradFill>
            <a:gsLst>
              <a:gs pos="50000">
                <a:schemeClr val="accent4">
                  <a:lumMod val="60000"/>
                  <a:lumOff val="40000"/>
                </a:schemeClr>
              </a:gs>
              <a:gs pos="51000">
                <a:srgbClr val="FFC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D07D526-0280-C042-8BE5-B96BC204CB3C}"/>
              </a:ext>
            </a:extLst>
          </p:cNvPr>
          <p:cNvSpPr/>
          <p:nvPr/>
        </p:nvSpPr>
        <p:spPr>
          <a:xfrm>
            <a:off x="9255700" y="2119556"/>
            <a:ext cx="1918415" cy="1336033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r" defTabSz="214761"/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</a:rPr>
              <a:t>A language designed to be used for writing software in various application domains without being restricted to a particular domain.</a:t>
            </a:r>
            <a:endParaRPr lang="en-US" sz="1400" dirty="0">
              <a:ln w="0"/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FEB2493-D56E-534B-865B-F20E3F8BF00A}"/>
              </a:ext>
            </a:extLst>
          </p:cNvPr>
          <p:cNvSpPr txBox="1"/>
          <p:nvPr/>
        </p:nvSpPr>
        <p:spPr>
          <a:xfrm>
            <a:off x="9309059" y="1810954"/>
            <a:ext cx="191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5577"/>
                </a:solidFill>
                <a:latin typeface="Avenir Next" panose="020B0503020202020204" pitchFamily="34" charset="0"/>
              </a:rPr>
              <a:t>GENERAL PURPOSE</a:t>
            </a:r>
            <a:endParaRPr lang="en-US" sz="1400" b="1" dirty="0">
              <a:solidFill>
                <a:srgbClr val="FF5577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C46D376-CA36-6041-9086-2AAF542129DA}"/>
              </a:ext>
            </a:extLst>
          </p:cNvPr>
          <p:cNvCxnSpPr>
            <a:cxnSpLocks/>
          </p:cNvCxnSpPr>
          <p:nvPr/>
        </p:nvCxnSpPr>
        <p:spPr>
          <a:xfrm>
            <a:off x="9305709" y="1721743"/>
            <a:ext cx="0" cy="74143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iangle 20">
            <a:extLst>
              <a:ext uri="{FF2B5EF4-FFF2-40B4-BE49-F238E27FC236}">
                <a16:creationId xmlns="" xmlns:a16="http://schemas.microsoft.com/office/drawing/2014/main" id="{687260E0-1823-8C40-80F2-EA898080DF27}"/>
              </a:ext>
            </a:extLst>
          </p:cNvPr>
          <p:cNvSpPr/>
          <p:nvPr/>
        </p:nvSpPr>
        <p:spPr>
          <a:xfrm rot="16200000">
            <a:off x="9143720" y="2054191"/>
            <a:ext cx="161615" cy="103844"/>
          </a:xfrm>
          <a:prstGeom prst="triangle">
            <a:avLst/>
          </a:prstGeom>
          <a:solidFill>
            <a:srgbClr val="BF3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CB5AF5E-35D3-034A-9DD1-0A6CC88B4AD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65" y="1389472"/>
            <a:ext cx="405501" cy="366077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7745296" y="2122159"/>
            <a:ext cx="1262141" cy="592064"/>
            <a:chOff x="7745296" y="2122159"/>
            <a:chExt cx="1262141" cy="59206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764A3A7B-D72B-8F44-ABF0-5BBA16D06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5296" y="2122160"/>
              <a:ext cx="434305" cy="592063"/>
            </a:xfrm>
            <a:prstGeom prst="line">
              <a:avLst/>
            </a:prstGeom>
            <a:ln w="9525">
              <a:solidFill>
                <a:srgbClr val="DD2C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BF81A3B2-DC19-6A40-9750-AB7F503A8706}"/>
                </a:ext>
              </a:extLst>
            </p:cNvPr>
            <p:cNvCxnSpPr/>
            <p:nvPr/>
          </p:nvCxnSpPr>
          <p:spPr>
            <a:xfrm flipV="1">
              <a:off x="8175017" y="2122159"/>
              <a:ext cx="832420" cy="0"/>
            </a:xfrm>
            <a:prstGeom prst="line">
              <a:avLst/>
            </a:prstGeom>
            <a:ln w="9525">
              <a:solidFill>
                <a:srgbClr val="DD2C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21">
            <a:extLst>
              <a:ext uri="{FF2B5EF4-FFF2-40B4-BE49-F238E27FC236}">
                <a16:creationId xmlns="" xmlns:a16="http://schemas.microsoft.com/office/drawing/2014/main" id="{43BB7F89-2C21-444B-A015-F50ABBE18002}"/>
              </a:ext>
            </a:extLst>
          </p:cNvPr>
          <p:cNvSpPr/>
          <p:nvPr/>
        </p:nvSpPr>
        <p:spPr>
          <a:xfrm>
            <a:off x="8527245" y="2003781"/>
            <a:ext cx="580424" cy="209401"/>
          </a:xfrm>
          <a:custGeom>
            <a:avLst/>
            <a:gdLst>
              <a:gd name="connsiteX0" fmla="*/ 70193 w 580424"/>
              <a:gd name="connsiteY0" fmla="*/ 0 h 209401"/>
              <a:gd name="connsiteX1" fmla="*/ 74341 w 580424"/>
              <a:gd name="connsiteY1" fmla="*/ 0 h 209401"/>
              <a:gd name="connsiteX2" fmla="*/ 506083 w 580424"/>
              <a:gd name="connsiteY2" fmla="*/ 0 h 209401"/>
              <a:gd name="connsiteX3" fmla="*/ 510231 w 580424"/>
              <a:gd name="connsiteY3" fmla="*/ 0 h 209401"/>
              <a:gd name="connsiteX4" fmla="*/ 580424 w 580424"/>
              <a:gd name="connsiteY4" fmla="*/ 104701 h 209401"/>
              <a:gd name="connsiteX5" fmla="*/ 510231 w 580424"/>
              <a:gd name="connsiteY5" fmla="*/ 209401 h 209401"/>
              <a:gd name="connsiteX6" fmla="*/ 506083 w 580424"/>
              <a:gd name="connsiteY6" fmla="*/ 209401 h 209401"/>
              <a:gd name="connsiteX7" fmla="*/ 74341 w 580424"/>
              <a:gd name="connsiteY7" fmla="*/ 209401 h 209401"/>
              <a:gd name="connsiteX8" fmla="*/ 70193 w 580424"/>
              <a:gd name="connsiteY8" fmla="*/ 209401 h 209401"/>
              <a:gd name="connsiteX9" fmla="*/ 0 w 580424"/>
              <a:gd name="connsiteY9" fmla="*/ 104701 h 20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0424" h="209401">
                <a:moveTo>
                  <a:pt x="70193" y="0"/>
                </a:moveTo>
                <a:lnTo>
                  <a:pt x="74341" y="0"/>
                </a:lnTo>
                <a:lnTo>
                  <a:pt x="506083" y="0"/>
                </a:lnTo>
                <a:lnTo>
                  <a:pt x="510231" y="0"/>
                </a:lnTo>
                <a:lnTo>
                  <a:pt x="580424" y="104701"/>
                </a:lnTo>
                <a:lnTo>
                  <a:pt x="510231" y="209401"/>
                </a:lnTo>
                <a:lnTo>
                  <a:pt x="506083" y="209401"/>
                </a:lnTo>
                <a:lnTo>
                  <a:pt x="74341" y="209401"/>
                </a:lnTo>
                <a:lnTo>
                  <a:pt x="70193" y="209401"/>
                </a:lnTo>
                <a:lnTo>
                  <a:pt x="0" y="104701"/>
                </a:lnTo>
                <a:close/>
              </a:path>
            </a:pathLst>
          </a:custGeom>
          <a:gradFill>
            <a:gsLst>
              <a:gs pos="51000">
                <a:srgbClr val="FF7691"/>
              </a:gs>
              <a:gs pos="51000">
                <a:srgbClr val="DD2C5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A5ABF8B-71F3-8445-8619-35EDA40427D0}"/>
              </a:ext>
            </a:extLst>
          </p:cNvPr>
          <p:cNvSpPr/>
          <p:nvPr/>
        </p:nvSpPr>
        <p:spPr>
          <a:xfrm>
            <a:off x="405561" y="3858803"/>
            <a:ext cx="2363925" cy="1982364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r" defTabSz="214761"/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</a:rPr>
              <a:t>Python script is saved and executed in the same format in which you created the script, as opposed to </a:t>
            </a:r>
            <a:r>
              <a:rPr lang="en-US" sz="1400" dirty="0" smtClean="0">
                <a:ln w="0"/>
                <a:solidFill>
                  <a:schemeClr val="bg1">
                    <a:lumMod val="50000"/>
                  </a:schemeClr>
                </a:solidFill>
              </a:rPr>
              <a:t>compiled languages </a:t>
            </a:r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</a:rPr>
              <a:t>where the code is first translated to a set of machine specific instructions and then saved as </a:t>
            </a:r>
            <a:r>
              <a:rPr lang="en-US" sz="1400" dirty="0" smtClean="0">
                <a:ln w="0"/>
                <a:solidFill>
                  <a:schemeClr val="bg1">
                    <a:lumMod val="50000"/>
                  </a:schemeClr>
                </a:solidFill>
              </a:rPr>
              <a:t>executable </a:t>
            </a:r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</a:rPr>
              <a:t>file.</a:t>
            </a:r>
            <a:endParaRPr lang="en-US" sz="1400" dirty="0">
              <a:ln w="0"/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DA35E39-870A-F140-9EA1-B232C63BBE2D}"/>
              </a:ext>
            </a:extLst>
          </p:cNvPr>
          <p:cNvSpPr txBox="1"/>
          <p:nvPr/>
        </p:nvSpPr>
        <p:spPr>
          <a:xfrm>
            <a:off x="1418600" y="3547794"/>
            <a:ext cx="144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DB5B2"/>
                </a:solidFill>
                <a:latin typeface="Avenir Next" panose="020B0503020202020204" pitchFamily="34" charset="0"/>
              </a:rPr>
              <a:t>INTERPRETED</a:t>
            </a:r>
            <a:endParaRPr lang="en-US" sz="1400" b="1" dirty="0">
              <a:solidFill>
                <a:srgbClr val="0DB5B2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72C9363C-D309-3044-8A87-E96763FD4EE3}"/>
              </a:ext>
            </a:extLst>
          </p:cNvPr>
          <p:cNvCxnSpPr>
            <a:cxnSpLocks/>
          </p:cNvCxnSpPr>
          <p:nvPr/>
        </p:nvCxnSpPr>
        <p:spPr>
          <a:xfrm>
            <a:off x="2866087" y="4021691"/>
            <a:ext cx="0" cy="74143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iangle 32">
            <a:extLst>
              <a:ext uri="{FF2B5EF4-FFF2-40B4-BE49-F238E27FC236}">
                <a16:creationId xmlns="" xmlns:a16="http://schemas.microsoft.com/office/drawing/2014/main" id="{386A4B64-0C2E-DA4A-8BBA-9088B0C25A01}"/>
              </a:ext>
            </a:extLst>
          </p:cNvPr>
          <p:cNvSpPr/>
          <p:nvPr/>
        </p:nvSpPr>
        <p:spPr>
          <a:xfrm rot="5400000" flipH="1">
            <a:off x="2864745" y="4341765"/>
            <a:ext cx="161615" cy="103844"/>
          </a:xfrm>
          <a:prstGeom prst="triangle">
            <a:avLst/>
          </a:prstGeom>
          <a:solidFill>
            <a:srgbClr val="0DB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94D7E764-DEF6-3B48-B6EC-69F5401E3F2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63" y="3122012"/>
            <a:ext cx="392225" cy="366077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3063008" y="3900626"/>
            <a:ext cx="1013732" cy="504703"/>
            <a:chOff x="3063008" y="3900625"/>
            <a:chExt cx="1013732" cy="50470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BD88AA4-68D8-284D-8C54-B0AB2366FA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4310" y="3900625"/>
              <a:ext cx="302430" cy="504703"/>
            </a:xfrm>
            <a:prstGeom prst="line">
              <a:avLst/>
            </a:prstGeom>
            <a:ln w="9525">
              <a:solidFill>
                <a:srgbClr val="00F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B7E4E612-DFA2-8645-A746-5D20E0F1D5D4}"/>
                </a:ext>
              </a:extLst>
            </p:cNvPr>
            <p:cNvCxnSpPr/>
            <p:nvPr/>
          </p:nvCxnSpPr>
          <p:spPr>
            <a:xfrm flipH="1" flipV="1">
              <a:off x="3063008" y="4405328"/>
              <a:ext cx="715241" cy="0"/>
            </a:xfrm>
            <a:prstGeom prst="line">
              <a:avLst/>
            </a:prstGeom>
            <a:ln w="9525">
              <a:solidFill>
                <a:srgbClr val="00F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="" xmlns:a16="http://schemas.microsoft.com/office/drawing/2014/main" id="{8728B303-AAE1-6948-A723-8646DD6642AF}"/>
              </a:ext>
            </a:extLst>
          </p:cNvPr>
          <p:cNvSpPr/>
          <p:nvPr/>
        </p:nvSpPr>
        <p:spPr>
          <a:xfrm>
            <a:off x="3095981" y="4277972"/>
            <a:ext cx="580424" cy="209401"/>
          </a:xfrm>
          <a:custGeom>
            <a:avLst/>
            <a:gdLst>
              <a:gd name="connsiteX0" fmla="*/ 70193 w 580424"/>
              <a:gd name="connsiteY0" fmla="*/ 0 h 209401"/>
              <a:gd name="connsiteX1" fmla="*/ 74341 w 580424"/>
              <a:gd name="connsiteY1" fmla="*/ 0 h 209401"/>
              <a:gd name="connsiteX2" fmla="*/ 506083 w 580424"/>
              <a:gd name="connsiteY2" fmla="*/ 0 h 209401"/>
              <a:gd name="connsiteX3" fmla="*/ 510231 w 580424"/>
              <a:gd name="connsiteY3" fmla="*/ 0 h 209401"/>
              <a:gd name="connsiteX4" fmla="*/ 580424 w 580424"/>
              <a:gd name="connsiteY4" fmla="*/ 104701 h 209401"/>
              <a:gd name="connsiteX5" fmla="*/ 510231 w 580424"/>
              <a:gd name="connsiteY5" fmla="*/ 209401 h 209401"/>
              <a:gd name="connsiteX6" fmla="*/ 506083 w 580424"/>
              <a:gd name="connsiteY6" fmla="*/ 209401 h 209401"/>
              <a:gd name="connsiteX7" fmla="*/ 74341 w 580424"/>
              <a:gd name="connsiteY7" fmla="*/ 209401 h 209401"/>
              <a:gd name="connsiteX8" fmla="*/ 70193 w 580424"/>
              <a:gd name="connsiteY8" fmla="*/ 209401 h 209401"/>
              <a:gd name="connsiteX9" fmla="*/ 0 w 580424"/>
              <a:gd name="connsiteY9" fmla="*/ 104701 h 20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0424" h="209401">
                <a:moveTo>
                  <a:pt x="70193" y="0"/>
                </a:moveTo>
                <a:lnTo>
                  <a:pt x="74341" y="0"/>
                </a:lnTo>
                <a:lnTo>
                  <a:pt x="506083" y="0"/>
                </a:lnTo>
                <a:lnTo>
                  <a:pt x="510231" y="0"/>
                </a:lnTo>
                <a:lnTo>
                  <a:pt x="580424" y="104701"/>
                </a:lnTo>
                <a:lnTo>
                  <a:pt x="510231" y="209401"/>
                </a:lnTo>
                <a:lnTo>
                  <a:pt x="506083" y="209401"/>
                </a:lnTo>
                <a:lnTo>
                  <a:pt x="74341" y="209401"/>
                </a:lnTo>
                <a:lnTo>
                  <a:pt x="70193" y="209401"/>
                </a:lnTo>
                <a:lnTo>
                  <a:pt x="0" y="104701"/>
                </a:lnTo>
                <a:close/>
              </a:path>
            </a:pathLst>
          </a:custGeom>
          <a:gradFill>
            <a:gsLst>
              <a:gs pos="51000">
                <a:srgbClr val="04DDAE"/>
              </a:gs>
              <a:gs pos="51000">
                <a:srgbClr val="04B48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A2086E5F-E2C1-A04C-A78C-488230F1C3E6}"/>
              </a:ext>
            </a:extLst>
          </p:cNvPr>
          <p:cNvSpPr/>
          <p:nvPr/>
        </p:nvSpPr>
        <p:spPr>
          <a:xfrm>
            <a:off x="8009216" y="4423870"/>
            <a:ext cx="2132799" cy="1551477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r" defTabSz="214761"/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</a:rPr>
              <a:t>Python automatically infers or identifies the type of variable on the basis of what kind of data is assigned to the variable. Than means need not to write ``</a:t>
            </a:r>
            <a:r>
              <a:rPr lang="en-US" sz="1400" dirty="0" err="1">
                <a:ln w="0"/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400" dirty="0">
                <a:ln w="0"/>
                <a:solidFill>
                  <a:schemeClr val="bg1">
                    <a:lumMod val="50000"/>
                  </a:schemeClr>
                </a:solidFill>
              </a:rPr>
              <a:t> a=2`` as in C++.</a:t>
            </a:r>
            <a:endParaRPr lang="en-US" sz="1400" dirty="0">
              <a:ln w="0"/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B5A5150-EF5F-074A-B281-FA36715EB2D2}"/>
              </a:ext>
            </a:extLst>
          </p:cNvPr>
          <p:cNvSpPr txBox="1"/>
          <p:nvPr/>
        </p:nvSpPr>
        <p:spPr>
          <a:xfrm>
            <a:off x="8065706" y="4159782"/>
            <a:ext cx="2279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Avenir Next" panose="020B0503020202020204" pitchFamily="34" charset="0"/>
              </a:rPr>
              <a:t>DYNAMICALLY</a:t>
            </a:r>
            <a:r>
              <a:rPr lang="en-US" sz="1400" dirty="0" smtClean="0">
                <a:solidFill>
                  <a:srgbClr val="00B0F0"/>
                </a:solidFill>
                <a:latin typeface="Avenir Next" panose="020B0503020202020204" pitchFamily="34" charset="0"/>
              </a:rPr>
              <a:t> </a:t>
            </a:r>
            <a:r>
              <a:rPr lang="en-US" sz="1400" b="1" dirty="0" smtClean="0">
                <a:solidFill>
                  <a:srgbClr val="00B0F0"/>
                </a:solidFill>
                <a:latin typeface="Avenir Next" panose="020B0503020202020204" pitchFamily="34" charset="0"/>
              </a:rPr>
              <a:t>TYPED</a:t>
            </a:r>
            <a:endParaRPr lang="en-US" sz="1400" b="1" dirty="0">
              <a:solidFill>
                <a:srgbClr val="00B0F0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9DB1E515-E7F3-084A-94A8-A474F97EBFC1}"/>
              </a:ext>
            </a:extLst>
          </p:cNvPr>
          <p:cNvCxnSpPr>
            <a:cxnSpLocks/>
          </p:cNvCxnSpPr>
          <p:nvPr/>
        </p:nvCxnSpPr>
        <p:spPr>
          <a:xfrm>
            <a:off x="8074339" y="4405330"/>
            <a:ext cx="0" cy="74143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angle 44">
            <a:extLst>
              <a:ext uri="{FF2B5EF4-FFF2-40B4-BE49-F238E27FC236}">
                <a16:creationId xmlns="" xmlns:a16="http://schemas.microsoft.com/office/drawing/2014/main" id="{D1C2AA58-427A-FB4C-A423-B6DC3BB01623}"/>
              </a:ext>
            </a:extLst>
          </p:cNvPr>
          <p:cNvSpPr/>
          <p:nvPr/>
        </p:nvSpPr>
        <p:spPr>
          <a:xfrm rot="16200000" flipH="1">
            <a:off x="7924901" y="4705199"/>
            <a:ext cx="161615" cy="103844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F56D69FA-89B7-2747-B9E0-79DC895859E9}"/>
              </a:ext>
            </a:extLst>
          </p:cNvPr>
          <p:cNvPicPr>
            <a:picLocks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142" y="3665795"/>
            <a:ext cx="472706" cy="387356"/>
          </a:xfrm>
          <a:prstGeom prst="ellipse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6514232" y="4777074"/>
            <a:ext cx="1380588" cy="253799"/>
            <a:chOff x="6514232" y="4777073"/>
            <a:chExt cx="1380588" cy="25379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4595D1A2-FF04-4E4B-9B46-0B090AF7F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4232" y="4777076"/>
              <a:ext cx="457457" cy="253796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6F99C58-0C5D-3F4F-A7A0-FEB0D3271C75}"/>
                </a:ext>
              </a:extLst>
            </p:cNvPr>
            <p:cNvCxnSpPr/>
            <p:nvPr/>
          </p:nvCxnSpPr>
          <p:spPr>
            <a:xfrm flipV="1">
              <a:off x="6966578" y="4777073"/>
              <a:ext cx="928242" cy="0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 39">
            <a:extLst>
              <a:ext uri="{FF2B5EF4-FFF2-40B4-BE49-F238E27FC236}">
                <a16:creationId xmlns="" xmlns:a16="http://schemas.microsoft.com/office/drawing/2014/main" id="{0194E419-43D3-1045-B698-C85CCA607A0D}"/>
              </a:ext>
            </a:extLst>
          </p:cNvPr>
          <p:cNvSpPr/>
          <p:nvPr/>
        </p:nvSpPr>
        <p:spPr>
          <a:xfrm>
            <a:off x="7340792" y="4665848"/>
            <a:ext cx="580424" cy="209401"/>
          </a:xfrm>
          <a:custGeom>
            <a:avLst/>
            <a:gdLst>
              <a:gd name="connsiteX0" fmla="*/ 70193 w 580424"/>
              <a:gd name="connsiteY0" fmla="*/ 0 h 209401"/>
              <a:gd name="connsiteX1" fmla="*/ 74341 w 580424"/>
              <a:gd name="connsiteY1" fmla="*/ 0 h 209401"/>
              <a:gd name="connsiteX2" fmla="*/ 506083 w 580424"/>
              <a:gd name="connsiteY2" fmla="*/ 0 h 209401"/>
              <a:gd name="connsiteX3" fmla="*/ 510231 w 580424"/>
              <a:gd name="connsiteY3" fmla="*/ 0 h 209401"/>
              <a:gd name="connsiteX4" fmla="*/ 580424 w 580424"/>
              <a:gd name="connsiteY4" fmla="*/ 104701 h 209401"/>
              <a:gd name="connsiteX5" fmla="*/ 510231 w 580424"/>
              <a:gd name="connsiteY5" fmla="*/ 209401 h 209401"/>
              <a:gd name="connsiteX6" fmla="*/ 506083 w 580424"/>
              <a:gd name="connsiteY6" fmla="*/ 209401 h 209401"/>
              <a:gd name="connsiteX7" fmla="*/ 74341 w 580424"/>
              <a:gd name="connsiteY7" fmla="*/ 209401 h 209401"/>
              <a:gd name="connsiteX8" fmla="*/ 70193 w 580424"/>
              <a:gd name="connsiteY8" fmla="*/ 209401 h 209401"/>
              <a:gd name="connsiteX9" fmla="*/ 0 w 580424"/>
              <a:gd name="connsiteY9" fmla="*/ 104701 h 20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0424" h="209401">
                <a:moveTo>
                  <a:pt x="70193" y="0"/>
                </a:moveTo>
                <a:lnTo>
                  <a:pt x="74341" y="0"/>
                </a:lnTo>
                <a:lnTo>
                  <a:pt x="506083" y="0"/>
                </a:lnTo>
                <a:lnTo>
                  <a:pt x="510231" y="0"/>
                </a:lnTo>
                <a:lnTo>
                  <a:pt x="580424" y="104701"/>
                </a:lnTo>
                <a:lnTo>
                  <a:pt x="510231" y="209401"/>
                </a:lnTo>
                <a:lnTo>
                  <a:pt x="506083" y="209401"/>
                </a:lnTo>
                <a:lnTo>
                  <a:pt x="74341" y="209401"/>
                </a:lnTo>
                <a:lnTo>
                  <a:pt x="70193" y="209401"/>
                </a:lnTo>
                <a:lnTo>
                  <a:pt x="0" y="104701"/>
                </a:lnTo>
                <a:close/>
              </a:path>
            </a:pathLst>
          </a:custGeom>
          <a:gradFill>
            <a:gsLst>
              <a:gs pos="50000">
                <a:srgbClr val="00B0F0"/>
              </a:gs>
              <a:gs pos="54000">
                <a:srgbClr val="0090C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">
            <a:extLst>
              <a:ext uri="{FF2B5EF4-FFF2-40B4-BE49-F238E27FC236}">
                <a16:creationId xmlns="" xmlns:a16="http://schemas.microsoft.com/office/drawing/2014/main" id="{A673ACF3-1C7A-A14A-BA24-D523C30CDDDE}"/>
              </a:ext>
            </a:extLst>
          </p:cNvPr>
          <p:cNvSpPr/>
          <p:nvPr/>
        </p:nvSpPr>
        <p:spPr>
          <a:xfrm>
            <a:off x="7423491" y="2656195"/>
            <a:ext cx="518091" cy="584776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latin typeface="Arial Black" panose="020B0604020202020204" pitchFamily="34" charset="0"/>
                <a:ea typeface="Tahoma" panose="020B0604030504040204" pitchFamily="34" charset="0"/>
                <a:cs typeface="Arial Black" panose="020B0604020202020204" pitchFamily="34" charset="0"/>
              </a:rPr>
              <a:t>A</a:t>
            </a:r>
            <a:endParaRPr lang="en-US" sz="3200" b="1" cap="none" spc="0" dirty="0">
              <a:ln w="0"/>
              <a:solidFill>
                <a:schemeClr val="bg1"/>
              </a:solidFill>
              <a:latin typeface="Arial Black" panose="020B0604020202020204" pitchFamily="34" charset="0"/>
              <a:ea typeface="Tahoma" panose="020B0604030504040204" pitchFamily="34" charset="0"/>
              <a:cs typeface="Arial Black" panose="020B0604020202020204" pitchFamily="34" charset="0"/>
            </a:endParaRPr>
          </a:p>
        </p:txBody>
      </p:sp>
      <p:sp>
        <p:nvSpPr>
          <p:cNvPr id="42" name="B">
            <a:extLst>
              <a:ext uri="{FF2B5EF4-FFF2-40B4-BE49-F238E27FC236}">
                <a16:creationId xmlns="" xmlns:a16="http://schemas.microsoft.com/office/drawing/2014/main" id="{4C7D0EE0-1586-1149-A1B5-DA93B5CA0BC8}"/>
              </a:ext>
            </a:extLst>
          </p:cNvPr>
          <p:cNvSpPr/>
          <p:nvPr/>
        </p:nvSpPr>
        <p:spPr>
          <a:xfrm>
            <a:off x="5623523" y="987736"/>
            <a:ext cx="503864" cy="584776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latin typeface="Arial Black" panose="020B0604020202020204" pitchFamily="34" charset="0"/>
                <a:ea typeface="Tahoma" panose="020B0604030504040204" pitchFamily="34" charset="0"/>
                <a:cs typeface="Arial Black" panose="020B0604020202020204" pitchFamily="34" charset="0"/>
              </a:rPr>
              <a:t>B</a:t>
            </a:r>
            <a:endParaRPr lang="en-US" sz="3200" b="1" cap="none" spc="0" dirty="0">
              <a:ln w="0"/>
              <a:solidFill>
                <a:schemeClr val="bg1"/>
              </a:solidFill>
              <a:latin typeface="Arial Black" panose="020B0604020202020204" pitchFamily="34" charset="0"/>
              <a:ea typeface="Tahoma" panose="020B0604030504040204" pitchFamily="34" charset="0"/>
              <a:cs typeface="Arial Black" panose="020B0604020202020204" pitchFamily="34" charset="0"/>
            </a:endParaRPr>
          </a:p>
        </p:txBody>
      </p:sp>
      <p:sp>
        <p:nvSpPr>
          <p:cNvPr id="43" name="C">
            <a:extLst>
              <a:ext uri="{FF2B5EF4-FFF2-40B4-BE49-F238E27FC236}">
                <a16:creationId xmlns="" xmlns:a16="http://schemas.microsoft.com/office/drawing/2014/main" id="{8E58FBFF-C907-B64D-A0EF-7E4255A65655}"/>
              </a:ext>
            </a:extLst>
          </p:cNvPr>
          <p:cNvSpPr/>
          <p:nvPr/>
        </p:nvSpPr>
        <p:spPr>
          <a:xfrm>
            <a:off x="3936003" y="2855436"/>
            <a:ext cx="503864" cy="584776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latin typeface="Arial Black" panose="020B0604020202020204" pitchFamily="34" charset="0"/>
                <a:ea typeface="Tahoma" panose="020B0604030504040204" pitchFamily="34" charset="0"/>
                <a:cs typeface="Arial Black" panose="020B0604020202020204" pitchFamily="34" charset="0"/>
              </a:rPr>
              <a:t>C</a:t>
            </a:r>
            <a:endParaRPr lang="en-US" sz="3200" b="1" cap="none" spc="0" dirty="0">
              <a:ln w="0"/>
              <a:solidFill>
                <a:schemeClr val="bg1"/>
              </a:solidFill>
              <a:latin typeface="Arial Black" panose="020B0604020202020204" pitchFamily="34" charset="0"/>
              <a:ea typeface="Tahoma" panose="020B0604030504040204" pitchFamily="34" charset="0"/>
              <a:cs typeface="Arial Black" panose="020B0604020202020204" pitchFamily="34" charset="0"/>
            </a:endParaRPr>
          </a:p>
        </p:txBody>
      </p:sp>
      <p:sp>
        <p:nvSpPr>
          <p:cNvPr id="44" name="D">
            <a:extLst>
              <a:ext uri="{FF2B5EF4-FFF2-40B4-BE49-F238E27FC236}">
                <a16:creationId xmlns="" xmlns:a16="http://schemas.microsoft.com/office/drawing/2014/main" id="{EC622292-7152-A844-80AB-5B4CE828D25B}"/>
              </a:ext>
            </a:extLst>
          </p:cNvPr>
          <p:cNvSpPr/>
          <p:nvPr/>
        </p:nvSpPr>
        <p:spPr>
          <a:xfrm>
            <a:off x="5822607" y="4561983"/>
            <a:ext cx="503864" cy="584776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latin typeface="Arial Black" panose="020B0604020202020204" pitchFamily="34" charset="0"/>
                <a:ea typeface="Tahoma" panose="020B0604030504040204" pitchFamily="34" charset="0"/>
                <a:cs typeface="Arial Black" panose="020B0604020202020204" pitchFamily="34" charset="0"/>
              </a:rPr>
              <a:t>D</a:t>
            </a:r>
            <a:endParaRPr lang="en-US" sz="3200" b="1" cap="none" spc="0" dirty="0">
              <a:ln w="0"/>
              <a:solidFill>
                <a:schemeClr val="bg1"/>
              </a:solidFill>
              <a:latin typeface="Arial Black" panose="020B0604020202020204" pitchFamily="34" charset="0"/>
              <a:ea typeface="Tahoma" panose="020B060403050404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09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3" grpId="0" animBg="1"/>
      <p:bldP spid="14" grpId="0"/>
      <p:bldP spid="15" grpId="0"/>
      <p:bldP spid="17" grpId="0" animBg="1"/>
      <p:bldP spid="22" grpId="0" animBg="1"/>
      <p:bldP spid="23" grpId="0"/>
      <p:bldP spid="24" grpId="0"/>
      <p:bldP spid="26" grpId="0" animBg="1"/>
      <p:bldP spid="31" grpId="0" animBg="1"/>
      <p:bldP spid="32" grpId="0"/>
      <p:bldP spid="33" grpId="0"/>
      <p:bldP spid="35" grpId="0" animBg="1"/>
      <p:bldP spid="40" grpId="0" animBg="1"/>
      <p:bldP spid="41" grpId="0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225</Words>
  <Application>Microsoft Macintosh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SOA Bhubaneswar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Kundan Kumar</dc:creator>
  <cp:lastModifiedBy>Kundan Kumar</cp:lastModifiedBy>
  <cp:revision>6</cp:revision>
  <dcterms:created xsi:type="dcterms:W3CDTF">2020-01-19T13:08:47Z</dcterms:created>
  <dcterms:modified xsi:type="dcterms:W3CDTF">2020-01-19T14:10:07Z</dcterms:modified>
</cp:coreProperties>
</file>