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415" r:id="rId2"/>
    <p:sldId id="441" r:id="rId3"/>
    <p:sldId id="42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96D"/>
    <a:srgbClr val="195C30"/>
    <a:srgbClr val="194630"/>
    <a:srgbClr val="196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ile medio 4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Stile scuro 2 - Colore 5/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Stile con tema 1 - Color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911" autoAdjust="0"/>
  </p:normalViewPr>
  <p:slideViewPr>
    <p:cSldViewPr snapToGrid="0">
      <p:cViewPr varScale="1">
        <p:scale>
          <a:sx n="86" d="100"/>
          <a:sy n="86" d="100"/>
        </p:scale>
        <p:origin x="370" y="7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2649C-0B7E-4D5E-ACA3-E6A657B5C5E1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942D0-B7C0-4724-822F-F6014D238C0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28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B7A24A-8841-4186-AAC0-B4C03E4D1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9D7BC43-E1F3-4D08-904B-E6F9EBF94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9531D5-1E32-4D1D-A128-0239DD65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9AC9-D129-4AB6-8250-23CB2D27872A}" type="datetime1">
              <a:rPr lang="de-CH" smtClean="0"/>
              <a:t>27.01.2021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5FAD1D-8D84-4488-8526-FF8189F6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34328B-1EC1-49EE-9E72-8396E1FB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719D-E75D-4E2D-BC7A-5BC4B0DE706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2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66E276-C0A0-458E-B6DB-BC2B92655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81103F4-640B-4D46-82DE-208321DA1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C6411E-AE5E-413C-9A3A-80184394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0A5-0414-4149-99E3-ACF0410C2E08}" type="datetime1">
              <a:rPr lang="de-CH" smtClean="0"/>
              <a:t>27.01.2021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FD682F-A75B-4642-87B0-0F442511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43E167-0507-4FE6-A46F-A8C7B5F4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719D-E75D-4E2D-BC7A-5BC4B0DE706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3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3541011-0996-4A0A-B13B-5110440E1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B4A36ED-CE68-436D-AE9B-5AC91EA7C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5EDA41-0B01-4BBE-B5C0-100AE9AC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86CB-71EA-492D-A288-2006691FC326}" type="datetime1">
              <a:rPr lang="de-CH" smtClean="0"/>
              <a:t>27.01.2021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B4ECCC-5853-4D50-8E1B-F8412E14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2E5063-9E1D-4A00-8B54-B1E9FC31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719D-E75D-4E2D-BC7A-5BC4B0DE706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3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66BB85DC-CD34-4BC8-87DA-275400542512}"/>
              </a:ext>
            </a:extLst>
          </p:cNvPr>
          <p:cNvSpPr/>
          <p:nvPr userDrawn="1"/>
        </p:nvSpPr>
        <p:spPr>
          <a:xfrm>
            <a:off x="8818880" y="0"/>
            <a:ext cx="3373120" cy="100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noFill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55D2A-DC0C-402F-81C4-840F0A8EE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83" y="1034606"/>
            <a:ext cx="10515600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ED5C7B-8905-4ABE-93B3-1DBBA3F1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1234" y="6484401"/>
            <a:ext cx="579120" cy="365125"/>
          </a:xfrm>
        </p:spPr>
        <p:txBody>
          <a:bodyPr/>
          <a:lstStyle>
            <a:lvl1pPr>
              <a:defRPr b="1">
                <a:solidFill>
                  <a:srgbClr val="17696D"/>
                </a:solidFill>
              </a:defRPr>
            </a:lvl1pPr>
          </a:lstStyle>
          <a:p>
            <a:fld id="{F628719D-E75D-4E2D-BC7A-5BC4B0DE7064}" type="slidenum">
              <a:rPr lang="en-US" smtClean="0"/>
              <a:pPr/>
              <a:t>‹N›</a:t>
            </a:fld>
            <a:endParaRPr lang="en-US" b="1" dirty="0"/>
          </a:p>
        </p:txBody>
      </p:sp>
      <p:pic>
        <p:nvPicPr>
          <p:cNvPr id="9" name="Immagine 8" descr="Immagine che contiene portatile, oggetto, computer, schermo&#10;&#10;Descrizione generata automaticamente">
            <a:extLst>
              <a:ext uri="{FF2B5EF4-FFF2-40B4-BE49-F238E27FC236}">
                <a16:creationId xmlns:a16="http://schemas.microsoft.com/office/drawing/2014/main" id="{5B75DDBB-F219-4408-A4D6-B3F721B9DE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080" y="264822"/>
            <a:ext cx="1131224" cy="188537"/>
          </a:xfrm>
          <a:prstGeom prst="rect">
            <a:avLst/>
          </a:prstGeom>
        </p:spPr>
      </p:pic>
      <p:pic>
        <p:nvPicPr>
          <p:cNvPr id="10" name="Immagine 9" descr="Immagine che contiene disegnando, cibo&#10;&#10;Descrizione generata automaticamente">
            <a:extLst>
              <a:ext uri="{FF2B5EF4-FFF2-40B4-BE49-F238E27FC236}">
                <a16:creationId xmlns:a16="http://schemas.microsoft.com/office/drawing/2014/main" id="{B87DCAAC-EC1D-48FF-AD29-13635AF860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78" b="94667" l="4889" r="92000">
                        <a14:foregroundMark x1="8444" y1="30222" x2="8444" y2="30222"/>
                        <a14:foregroundMark x1="4889" y1="38222" x2="4889" y2="38222"/>
                        <a14:foregroundMark x1="29778" y1="91556" x2="29778" y2="91556"/>
                        <a14:foregroundMark x1="34222" y1="94667" x2="34222" y2="94667"/>
                        <a14:foregroundMark x1="92444" y1="44889" x2="92444" y2="44889"/>
                        <a14:foregroundMark x1="92444" y1="26667" x2="92444" y2="26667"/>
                        <a14:foregroundMark x1="45778" y1="5778" x2="45778" y2="5778"/>
                        <a14:foregroundMark x1="39111" y1="83111" x2="39111" y2="83111"/>
                        <a14:foregroundMark x1="67556" y1="85778" x2="67556" y2="85778"/>
                        <a14:foregroundMark x1="80444" y1="86222" x2="80444" y2="8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7508" y="191036"/>
            <a:ext cx="326572" cy="326572"/>
          </a:xfrm>
          <a:prstGeom prst="rect">
            <a:avLst/>
          </a:prstGeom>
        </p:spPr>
      </p:pic>
      <p:pic>
        <p:nvPicPr>
          <p:cNvPr id="11" name="Immagine 10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72B2038C-2E88-4539-A3B6-A24847455F1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14" y="199255"/>
            <a:ext cx="629162" cy="378246"/>
          </a:xfrm>
          <a:prstGeom prst="rect">
            <a:avLst/>
          </a:prstGeom>
        </p:spPr>
      </p:pic>
      <p:sp>
        <p:nvSpPr>
          <p:cNvPr id="12" name="Titolo 1">
            <a:extLst>
              <a:ext uri="{FF2B5EF4-FFF2-40B4-BE49-F238E27FC236}">
                <a16:creationId xmlns:a16="http://schemas.microsoft.com/office/drawing/2014/main" id="{8C64085F-02B2-4798-9087-89A78669C7E0}"/>
              </a:ext>
            </a:extLst>
          </p:cNvPr>
          <p:cNvSpPr txBox="1">
            <a:spLocks/>
          </p:cNvSpPr>
          <p:nvPr userDrawn="1"/>
        </p:nvSpPr>
        <p:spPr>
          <a:xfrm>
            <a:off x="95783" y="159341"/>
            <a:ext cx="9328558" cy="6034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800" dirty="0">
                <a:solidFill>
                  <a:srgbClr val="17696D"/>
                </a:solidFill>
                <a:latin typeface="+mn-lt"/>
              </a:rPr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1595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11C188-399B-4ACC-80A2-36D0EDEC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1FC8E9-F7DB-47D8-8DAC-B724BF864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89D1E2-59DF-46D3-9E0D-10E16D56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878F-A4B3-42DC-907F-D5D1829781D8}" type="datetime1">
              <a:rPr lang="de-CH" smtClean="0"/>
              <a:t>27.01.2021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ADFFB5-3BB8-4471-8C5C-E921D1444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AA9515-71DE-4B65-9B0B-7DF683A1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719D-E75D-4E2D-BC7A-5BC4B0DE706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2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86D454-C12A-48A5-B5F4-2F28FB40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7B27D9-3B35-44FB-9A9C-4FED21CBD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2FC1A71-6EE2-49B5-A0E0-B4D3BEDBB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E29EDC-2E6B-4665-A443-B65B7925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A512-0FEB-4B86-B58C-6631D4F3DC7A}" type="datetime1">
              <a:rPr lang="de-CH" smtClean="0"/>
              <a:t>27.01.2021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953F066-8A13-4A92-BF78-12FCE31D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975925-2E11-4169-8A64-399A8311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719D-E75D-4E2D-BC7A-5BC4B0DE706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7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099519-7774-4B75-B012-B16A58FF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3A753A1-6145-4CC3-A6B5-600786FB6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A27900-D944-4302-ADCE-E9C3E22D9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F400D53-C969-493D-A034-A3A6FC4F8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EB19EF8-534C-4C5D-B2EA-BE7DF107C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CBF7CA4-0F0D-46FC-A17F-B3538DDC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0C1F-CF3F-4B71-9B23-570B1F2FF40E}" type="datetime1">
              <a:rPr lang="de-CH" smtClean="0"/>
              <a:t>27.01.2021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397E0C0-F4B9-4AD6-996B-C17C4B5A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5154A2C-CD0B-4964-9F6D-336CD6F1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719D-E75D-4E2D-BC7A-5BC4B0DE706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4047B3-63DF-44DB-A07B-8D8B6847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3738A38-12B6-4DEC-96A8-5816E299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2AC4-B962-47B4-B9F0-F27AA827D942}" type="datetime1">
              <a:rPr lang="de-CH" smtClean="0"/>
              <a:t>27.01.2021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FD89BC-4AF5-42AF-8080-D5A2C25D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FC8E647-77CD-49D6-A027-A2A28F81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719D-E75D-4E2D-BC7A-5BC4B0DE706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6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E438A89-968E-4C30-9EB5-E2B3085F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263-E7F1-4FD0-AC90-A2B5AE1A7716}" type="datetime1">
              <a:rPr lang="de-CH" smtClean="0"/>
              <a:t>27.01.2021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A01892A-FEAD-42D6-9CDA-0B38BB8B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4555633-5B7E-4CF7-92BA-5B5BAE4D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719D-E75D-4E2D-BC7A-5BC4B0DE706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4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BDF06F-1BF4-41FD-916C-F48FB5B9E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496A30-4F2C-4A63-8973-9A7025E1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21886E-65C1-473F-87B9-0AE3ABB52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AC45A13-3842-43DB-883B-B1B662CD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5198-AACD-4C8C-A05F-B80999F778B1}" type="datetime1">
              <a:rPr lang="de-CH" smtClean="0"/>
              <a:t>27.01.2021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309929-F216-4EF0-B7C6-10AD77C6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4429953-186B-46E3-9C3D-CD8224EA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719D-E75D-4E2D-BC7A-5BC4B0DE706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8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0C2AE4-5834-42AE-AF18-ACC555C5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8DDF02F-A5C6-4A38-B865-C3003C2A0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2BFE9AA-40E5-445C-BB65-7E8A6E1F3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209820-52C6-41CA-91ED-0A0BFD4E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3B5F-3005-4C95-9187-ADA3850AAB92}" type="datetime1">
              <a:rPr lang="de-CH" smtClean="0"/>
              <a:t>27.01.2021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244C55-4EB3-4514-AA23-A793AA36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8AA2FD-8114-47D1-A8A1-4A3C4453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719D-E75D-4E2D-BC7A-5BC4B0DE706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3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E89E3D0-F5D5-4D6D-A5A4-1DDEE6F5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5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1109F8-9118-4055-8CB4-16D55D2D5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0EA5CD-A6AD-40FE-8D11-228359A80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D1466-7A65-4287-9024-73C44C887FD1}" type="datetime1">
              <a:rPr lang="de-CH" smtClean="0"/>
              <a:t>27.01.2021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44E4C0-A6A9-41DE-836A-BE4BFEF03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433F35-7EAD-492C-95D0-354031618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8719D-E75D-4E2D-BC7A-5BC4B0DE7064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894EDA2-BCE2-483F-88E7-8F99895BAE32}"/>
              </a:ext>
            </a:extLst>
          </p:cNvPr>
          <p:cNvSpPr/>
          <p:nvPr userDrawn="1"/>
        </p:nvSpPr>
        <p:spPr>
          <a:xfrm>
            <a:off x="11623040" y="136525"/>
            <a:ext cx="467360" cy="432435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F8FDCAD-5145-4F53-820F-3C5152C6EEAB}"/>
              </a:ext>
            </a:extLst>
          </p:cNvPr>
          <p:cNvSpPr/>
          <p:nvPr userDrawn="1"/>
        </p:nvSpPr>
        <p:spPr>
          <a:xfrm>
            <a:off x="9921240" y="237648"/>
            <a:ext cx="1605280" cy="230187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46B7436-F214-464A-89BE-806FA5F6E909}"/>
              </a:ext>
            </a:extLst>
          </p:cNvPr>
          <p:cNvSpPr/>
          <p:nvPr userDrawn="1"/>
        </p:nvSpPr>
        <p:spPr>
          <a:xfrm>
            <a:off x="8910320" y="92471"/>
            <a:ext cx="914400" cy="750727"/>
          </a:xfrm>
          <a:prstGeom prst="rect">
            <a:avLst/>
          </a:prstGeom>
          <a:blipFill>
            <a:blip r:embed="rId15"/>
            <a:stretch>
              <a:fillRect l="-9836" t="-16082" r="-12294" b="-1289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5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portatile, oggetto, computer, schermo&#10;&#10;Descrizione generata automaticamente">
            <a:extLst>
              <a:ext uri="{FF2B5EF4-FFF2-40B4-BE49-F238E27FC236}">
                <a16:creationId xmlns:a16="http://schemas.microsoft.com/office/drawing/2014/main" id="{8A87CE11-C98A-4070-8BEE-F743CCA0A40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511" y="6139588"/>
            <a:ext cx="2392497" cy="398749"/>
          </a:xfrm>
          <a:prstGeom prst="rect">
            <a:avLst/>
          </a:prstGeom>
        </p:spPr>
      </p:pic>
      <p:pic>
        <p:nvPicPr>
          <p:cNvPr id="9" name="Immagine 8" descr="Immagine che contiene disegnando, cibo&#10;&#10;Descrizione generata automaticamente">
            <a:extLst>
              <a:ext uri="{FF2B5EF4-FFF2-40B4-BE49-F238E27FC236}">
                <a16:creationId xmlns:a16="http://schemas.microsoft.com/office/drawing/2014/main" id="{A03AFFBF-93AC-407D-AAF4-9ECCD28F5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78" b="94667" l="4889" r="92000">
                        <a14:foregroundMark x1="8444" y1="30222" x2="8444" y2="30222"/>
                        <a14:foregroundMark x1="4889" y1="38222" x2="4889" y2="38222"/>
                        <a14:foregroundMark x1="29778" y1="91556" x2="29778" y2="91556"/>
                        <a14:foregroundMark x1="34222" y1="94667" x2="34222" y2="94667"/>
                        <a14:foregroundMark x1="92444" y1="44889" x2="92444" y2="44889"/>
                        <a14:foregroundMark x1="92444" y1="26667" x2="92444" y2="26667"/>
                        <a14:foregroundMark x1="45778" y1="5778" x2="45778" y2="5778"/>
                        <a14:foregroundMark x1="39111" y1="83111" x2="39111" y2="83111"/>
                        <a14:foregroundMark x1="67556" y1="85778" x2="67556" y2="85778"/>
                        <a14:foregroundMark x1="80444" y1="86222" x2="80444" y2="8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357" y="5993620"/>
            <a:ext cx="690689" cy="690689"/>
          </a:xfrm>
          <a:prstGeom prst="rect">
            <a:avLst/>
          </a:prstGeom>
        </p:spPr>
      </p:pic>
      <p:pic>
        <p:nvPicPr>
          <p:cNvPr id="8" name="Immagine 7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DB814500-E253-414A-B609-7942618374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402" y="5938974"/>
            <a:ext cx="1330658" cy="799979"/>
          </a:xfrm>
          <a:prstGeom prst="rect">
            <a:avLst/>
          </a:prstGeom>
        </p:spPr>
      </p:pic>
      <p:pic>
        <p:nvPicPr>
          <p:cNvPr id="10" name="Bildplatzhalter 18" descr="Ein Bild, das Gebäude, Stadt, Schloss, Turm enthält.&#10;&#10;Automatisch generierte Beschreibung">
            <a:extLst>
              <a:ext uri="{FF2B5EF4-FFF2-40B4-BE49-F238E27FC236}">
                <a16:creationId xmlns:a16="http://schemas.microsoft.com/office/drawing/2014/main" id="{91BEEFE1-364F-4B8F-A0EB-509C06CA41B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11" t="461" r="3135" b="461"/>
          <a:stretch/>
        </p:blipFill>
        <p:spPr>
          <a:xfrm>
            <a:off x="5427676" y="-3237"/>
            <a:ext cx="6764323" cy="576803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BB94880-7C8F-49AA-A7FA-4C1CB7A77CE7}"/>
              </a:ext>
            </a:extLst>
          </p:cNvPr>
          <p:cNvSpPr/>
          <p:nvPr/>
        </p:nvSpPr>
        <p:spPr>
          <a:xfrm>
            <a:off x="0" y="964500"/>
            <a:ext cx="542767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it-IT" sz="1600" b="1" dirty="0">
                <a:solidFill>
                  <a:srgbClr val="17696D"/>
                </a:solidFill>
              </a:rPr>
            </a:br>
            <a:r>
              <a:rPr lang="it-IT" sz="3600" b="1" dirty="0">
                <a:solidFill>
                  <a:srgbClr val="17696D"/>
                </a:solidFill>
                <a:latin typeface="+mn-lt"/>
              </a:rPr>
              <a:t>PRESENTATION</a:t>
            </a:r>
          </a:p>
          <a:p>
            <a:pPr algn="ctr"/>
            <a:r>
              <a:rPr lang="it-IT" sz="3600" b="1" dirty="0">
                <a:solidFill>
                  <a:srgbClr val="17696D"/>
                </a:solidFill>
              </a:rPr>
              <a:t>TITLE</a:t>
            </a:r>
            <a:endParaRPr lang="it-CH" sz="4000" dirty="0"/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396CAEF0-E706-4DA4-BD50-A6B247C00487}"/>
              </a:ext>
            </a:extLst>
          </p:cNvPr>
          <p:cNvSpPr/>
          <p:nvPr/>
        </p:nvSpPr>
        <p:spPr>
          <a:xfrm>
            <a:off x="849716" y="4238268"/>
            <a:ext cx="3728244" cy="2254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200" b="1" dirty="0">
                <a:solidFill>
                  <a:srgbClr val="17696D"/>
                </a:solidFill>
              </a:rPr>
              <a:t>Name </a:t>
            </a:r>
            <a:r>
              <a:rPr lang="it-IT" sz="2200" b="1" dirty="0" err="1">
                <a:solidFill>
                  <a:srgbClr val="17696D"/>
                </a:solidFill>
              </a:rPr>
              <a:t>Surname</a:t>
            </a:r>
            <a:endParaRPr lang="it-IT" sz="2200" b="1" dirty="0">
              <a:solidFill>
                <a:srgbClr val="17696D"/>
              </a:solidFill>
            </a:endParaRPr>
          </a:p>
          <a:p>
            <a:pPr algn="ctr"/>
            <a:r>
              <a:rPr lang="it-IT" b="1" i="1" dirty="0" err="1"/>
              <a:t>Environmental</a:t>
            </a:r>
            <a:r>
              <a:rPr lang="it-IT" b="1" i="1" dirty="0"/>
              <a:t> </a:t>
            </a:r>
            <a:r>
              <a:rPr lang="it-IT" b="1" i="1" dirty="0" err="1"/>
              <a:t>Robotics</a:t>
            </a:r>
            <a:r>
              <a:rPr lang="it-IT" b="1" i="1" dirty="0"/>
              <a:t> </a:t>
            </a:r>
            <a:r>
              <a:rPr lang="it-IT" b="1" i="1" dirty="0" err="1"/>
              <a:t>Laboratory</a:t>
            </a:r>
            <a:endParaRPr lang="it-IT" b="1" i="1" dirty="0"/>
          </a:p>
          <a:p>
            <a:pPr algn="ctr"/>
            <a:r>
              <a:rPr lang="it-IT" b="1" i="1" dirty="0"/>
              <a:t>ETH Zurich</a:t>
            </a:r>
          </a:p>
          <a:p>
            <a:pPr algn="ctr"/>
            <a:endParaRPr lang="it-IT" sz="1050" b="1" i="1" dirty="0">
              <a:solidFill>
                <a:srgbClr val="17696D"/>
              </a:solidFill>
            </a:endParaRPr>
          </a:p>
          <a:p>
            <a:pPr algn="ctr"/>
            <a:endParaRPr lang="it-IT" sz="1050" b="1" i="1" dirty="0">
              <a:solidFill>
                <a:srgbClr val="17696D"/>
              </a:solidFill>
            </a:endParaRPr>
          </a:p>
          <a:p>
            <a:pPr algn="ctr"/>
            <a:endParaRPr lang="it-IT" sz="1050" b="1" i="1" dirty="0">
              <a:solidFill>
                <a:srgbClr val="17696D"/>
              </a:solidFill>
            </a:endParaRPr>
          </a:p>
          <a:p>
            <a:pPr algn="ctr"/>
            <a:endParaRPr lang="it-IT" sz="1050" b="1" i="1" dirty="0">
              <a:solidFill>
                <a:srgbClr val="17696D"/>
              </a:solidFill>
            </a:endParaRPr>
          </a:p>
          <a:p>
            <a:pPr algn="ctr"/>
            <a:endParaRPr lang="it-IT" sz="1050" b="1" i="1" dirty="0">
              <a:solidFill>
                <a:srgbClr val="17696D"/>
              </a:solidFill>
            </a:endParaRPr>
          </a:p>
          <a:p>
            <a:pPr algn="ctr"/>
            <a:r>
              <a:rPr lang="it-CH" sz="1200" b="1" dirty="0">
                <a:solidFill>
                  <a:srgbClr val="17696D"/>
                </a:solidFill>
              </a:rPr>
              <a:t>Date</a:t>
            </a:r>
          </a:p>
          <a:p>
            <a:pPr algn="ctr"/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50869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BC6EED41-7A92-43FC-B9CC-CFB63F77F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021A1DA-7A42-466C-A171-2FE402CC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719D-E75D-4E2D-BC7A-5BC4B0DE7064}" type="slidenum">
              <a:rPr lang="en-US" smtClean="0"/>
              <a:pPr/>
              <a:t>2</a:t>
            </a:fld>
            <a:endParaRPr lang="en-US" dirty="0">
              <a:solidFill>
                <a:srgbClr val="1769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31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AD67D66-6C63-4A70-B3E6-1C704E810D3F}"/>
              </a:ext>
            </a:extLst>
          </p:cNvPr>
          <p:cNvSpPr/>
          <p:nvPr/>
        </p:nvSpPr>
        <p:spPr>
          <a:xfrm>
            <a:off x="1075511" y="4015406"/>
            <a:ext cx="34547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it-IT" b="1" dirty="0">
                <a:solidFill>
                  <a:srgbClr val="17696D"/>
                </a:solidFill>
              </a:rPr>
            </a:br>
            <a:r>
              <a:rPr lang="it-IT" sz="3000" b="1" dirty="0">
                <a:solidFill>
                  <a:srgbClr val="17696D"/>
                </a:solidFill>
              </a:rPr>
              <a:t>QUESTIONS? </a:t>
            </a:r>
            <a:br>
              <a:rPr lang="it-IT" sz="3000" b="1" dirty="0">
                <a:solidFill>
                  <a:srgbClr val="17696D"/>
                </a:solidFill>
              </a:rPr>
            </a:br>
            <a:r>
              <a:rPr lang="it-IT" sz="3000" b="1" dirty="0">
                <a:solidFill>
                  <a:srgbClr val="17696D"/>
                </a:solidFill>
              </a:rPr>
              <a:t>COMMENTS?</a:t>
            </a:r>
            <a:br>
              <a:rPr lang="it-IT" sz="3000" b="1" dirty="0">
                <a:solidFill>
                  <a:srgbClr val="17696D"/>
                </a:solidFill>
              </a:rPr>
            </a:br>
            <a:endParaRPr lang="it-CH" sz="3000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763341F-66C7-4087-8267-148C74765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86" y="802852"/>
            <a:ext cx="4574752" cy="2544355"/>
          </a:xfrm>
          <a:prstGeom prst="rect">
            <a:avLst/>
          </a:prstGeom>
        </p:spPr>
      </p:pic>
      <p:pic>
        <p:nvPicPr>
          <p:cNvPr id="9" name="Immagine 8" descr="Immagine che contiene portatile, oggetto, computer, schermo&#10;&#10;Descrizione generata automaticamente">
            <a:extLst>
              <a:ext uri="{FF2B5EF4-FFF2-40B4-BE49-F238E27FC236}">
                <a16:creationId xmlns:a16="http://schemas.microsoft.com/office/drawing/2014/main" id="{54FA855B-5E27-424F-995A-6434D2345A5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511" y="6139588"/>
            <a:ext cx="2392497" cy="398749"/>
          </a:xfrm>
          <a:prstGeom prst="rect">
            <a:avLst/>
          </a:prstGeom>
        </p:spPr>
      </p:pic>
      <p:pic>
        <p:nvPicPr>
          <p:cNvPr id="11" name="Immagine 10" descr="Immagine che contiene disegnando, cibo&#10;&#10;Descrizione generata automaticamente">
            <a:extLst>
              <a:ext uri="{FF2B5EF4-FFF2-40B4-BE49-F238E27FC236}">
                <a16:creationId xmlns:a16="http://schemas.microsoft.com/office/drawing/2014/main" id="{BE4263D7-B0B1-4E43-93B5-B9F67328E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78" b="94667" l="4889" r="92000">
                        <a14:foregroundMark x1="8444" y1="30222" x2="8444" y2="30222"/>
                        <a14:foregroundMark x1="4889" y1="38222" x2="4889" y2="38222"/>
                        <a14:foregroundMark x1="29778" y1="91556" x2="29778" y2="91556"/>
                        <a14:foregroundMark x1="34222" y1="94667" x2="34222" y2="94667"/>
                        <a14:foregroundMark x1="92444" y1="44889" x2="92444" y2="44889"/>
                        <a14:foregroundMark x1="92444" y1="26667" x2="92444" y2="26667"/>
                        <a14:foregroundMark x1="45778" y1="5778" x2="45778" y2="5778"/>
                        <a14:foregroundMark x1="39111" y1="83111" x2="39111" y2="83111"/>
                        <a14:foregroundMark x1="67556" y1="85778" x2="67556" y2="85778"/>
                        <a14:foregroundMark x1="80444" y1="86222" x2="80444" y2="8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357" y="5993620"/>
            <a:ext cx="690689" cy="690689"/>
          </a:xfrm>
          <a:prstGeom prst="rect">
            <a:avLst/>
          </a:prstGeom>
        </p:spPr>
      </p:pic>
      <p:pic>
        <p:nvPicPr>
          <p:cNvPr id="12" name="Immagine 11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6815DB51-1FFB-4056-92C9-203F61321B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402" y="5938974"/>
            <a:ext cx="1330658" cy="799979"/>
          </a:xfrm>
          <a:prstGeom prst="rect">
            <a:avLst/>
          </a:prstGeom>
        </p:spPr>
      </p:pic>
      <p:pic>
        <p:nvPicPr>
          <p:cNvPr id="13" name="Bildplatzhalter 18" descr="Ein Bild, das Gebäude, Stadt, Schloss, Turm enthält.&#10;&#10;Automatisch generierte Beschreibung">
            <a:extLst>
              <a:ext uri="{FF2B5EF4-FFF2-40B4-BE49-F238E27FC236}">
                <a16:creationId xmlns:a16="http://schemas.microsoft.com/office/drawing/2014/main" id="{4773FE9E-72C6-4430-98EB-225DEEF48A1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11" t="461" r="3135" b="461"/>
          <a:stretch/>
        </p:blipFill>
        <p:spPr>
          <a:xfrm>
            <a:off x="5427676" y="-3237"/>
            <a:ext cx="6764323" cy="576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60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SENSING TECHNIQUES FOR NAVIGATION  WITHIN FOREST CANOPIES</dc:title>
  <dc:creator>Emanuele Aucone</dc:creator>
  <cp:lastModifiedBy>Aucone  Emanuele</cp:lastModifiedBy>
  <cp:revision>499</cp:revision>
  <dcterms:created xsi:type="dcterms:W3CDTF">2020-04-21T08:47:56Z</dcterms:created>
  <dcterms:modified xsi:type="dcterms:W3CDTF">2021-01-27T15:48:58Z</dcterms:modified>
</cp:coreProperties>
</file>