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696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7D14-B7D5-14E2-7EC5-C272F122D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7779A-BD3C-3C11-2D77-DC23BEBFB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22ACA-FC63-75DA-3786-816AE4CC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EC6F-EAF0-4666-B59E-6BC66CA63AE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AA1A3-36E6-6BCE-4A71-1ED5AE529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B500B-D1BF-4BEF-D6FF-44FA8F22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6ADA-6D63-4411-B37E-7459249E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1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17A4-E68E-F332-EAFB-F0B43078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87352-DB77-6EFE-358C-5507D999A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2A42-329F-9E34-30BC-3CAA6986C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EC6F-EAF0-4666-B59E-6BC66CA63AE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8D363-F816-221E-AF9C-234B0AA1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EF863-06D9-88DD-217F-47ADA3BA8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6ADA-6D63-4411-B37E-7459249E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867DC-FD59-0C0B-851C-1B14E4F3C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D3B4C-98CA-A32B-B4BB-4F78B7955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D2055-0187-7A6A-35FB-449DF009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EC6F-EAF0-4666-B59E-6BC66CA63AE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1B319-28D5-CBD4-5744-A9FB1C79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D55A8-9744-56CA-0739-39F0832CB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6ADA-6D63-4411-B37E-7459249E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1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1A58-17E7-EF90-1B8C-EB2241A3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5DCA0-1AB9-02C4-8BBD-367E37F82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4C0C0-69F1-6432-2DEB-1F1BA01E9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EC6F-EAF0-4666-B59E-6BC66CA63AE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54C55-532E-F4EA-40E2-65FB5706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9EC7C-2798-32D0-D91A-CDC409C5A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6ADA-6D63-4411-B37E-7459249E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7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EEC00-FFC9-E0FA-8A56-2102EE96D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51B38-CBB8-8F12-6DA4-3FA943B69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A214F-70EB-2E22-D72A-61796E553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EC6F-EAF0-4666-B59E-6BC66CA63AE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F421D-9C32-D77F-5C15-649C44BA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D6744-CD6F-E116-458D-08FA9E96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6ADA-6D63-4411-B37E-7459249E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3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F149-6EA6-4FE2-AB58-80B43B67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0FACE-5F18-2CF9-8030-78BDF43A0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670F-0DB9-977E-FCF3-BA4BA551D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5C3C4-E125-A343-6A65-D56DD6C92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EC6F-EAF0-4666-B59E-6BC66CA63AE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56B42-C57B-72C9-F12C-FBFAE45F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D8CA5-4D78-987B-3AD5-62E6A645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6ADA-6D63-4411-B37E-7459249E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1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513B-E51A-FE2C-58DF-23DD9C40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5C086-0839-A85C-0206-D3C99929F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924E7-E121-FA6B-BDE4-4EA10AB47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39E3B-43A5-3FE1-FD65-D5D204E73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2BA44-CF43-E97F-0C01-B66E911BE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25AE62-DFEF-753B-3D00-9BD88B04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EC6F-EAF0-4666-B59E-6BC66CA63AE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DA6D2-C409-7407-291E-42F98ACA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1C7A9F-F8AF-A256-E7E4-115E061E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6ADA-6D63-4411-B37E-7459249E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1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9728-B1B1-C3DA-C3C4-89F9E2B6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53939-EA96-EE5F-06FC-05193FE72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EC6F-EAF0-4666-B59E-6BC66CA63AE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7E881-34DD-7542-0E21-851873EE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595EE-5272-9493-275A-EB559EF5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6ADA-6D63-4411-B37E-7459249E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9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65132-F810-96C6-99E6-7ED93B16F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EC6F-EAF0-4666-B59E-6BC66CA63AE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8CE7F-5094-4E4D-A9E7-D4944D0C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CB6CB-5B54-264D-828C-2FC491138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6ADA-6D63-4411-B37E-7459249E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6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CED7-A5BD-827C-F06E-0D35EB540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3C1C2-E5A5-0169-7605-007A84D89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5D3D4-1543-3F16-7A0F-F6166E3C2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294D1-6C95-529E-8F89-AAB8A7D16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EC6F-EAF0-4666-B59E-6BC66CA63AE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AC9A7-BBF6-39D1-A400-45718CC48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CC0A8-9910-7FA3-E079-F13BC840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6ADA-6D63-4411-B37E-7459249E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9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7AB04-24D7-17AC-EFD4-4ED50736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4F9E64-C06D-5055-A693-701763B37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E4FEA-5B6E-99BC-39B5-BB6FCD667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15A57-C8A7-0011-3423-5AAC12E3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FEC6F-EAF0-4666-B59E-6BC66CA63AE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B980D-9628-8E62-8199-4AA0D2BA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5D36C-03A8-5BBE-7404-D9AD90DB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26ADA-6D63-4411-B37E-7459249E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1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8B6D24-E256-9469-99C9-7DE378CCE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C9C77-06FA-7AF7-AB9D-D4F212FCE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9353-729B-91F8-FF28-E27A1A9F9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FEC6F-EAF0-4666-B59E-6BC66CA63AE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6DB0-5261-0A6E-29A2-0387801F0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DA736-807D-76EB-74D2-7671D8D9B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26ADA-6D63-4411-B37E-7459249E65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l67/prt-utilization" TargetMode="External"/><Relationship Id="rId2" Type="http://schemas.openxmlformats.org/officeDocument/2006/relationships/hyperlink" Target="https://data.wprdc.org/dataset/prt-monthly-average-ridership-by-route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circular chart with many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0D4F2B53-00D0-8A53-4421-2F63878C6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2" y="340420"/>
            <a:ext cx="7418023" cy="6517579"/>
          </a:xfrm>
          <a:prstGeom prst="rect">
            <a:avLst/>
          </a:prstGeom>
        </p:spPr>
      </p:pic>
      <p:pic>
        <p:nvPicPr>
          <p:cNvPr id="12" name="Picture 11" descr="A graph showing the growth of a stock market&#10;&#10;Description automatically generated">
            <a:extLst>
              <a:ext uri="{FF2B5EF4-FFF2-40B4-BE49-F238E27FC236}">
                <a16:creationId xmlns:a16="http://schemas.microsoft.com/office/drawing/2014/main" id="{7C062FBA-23EC-4A04-98DC-A8DCE26ADC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" t="7022" r="2055" b="2663"/>
          <a:stretch/>
        </p:blipFill>
        <p:spPr>
          <a:xfrm>
            <a:off x="6149817" y="1"/>
            <a:ext cx="2994183" cy="158191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4281ABF-C77D-056C-A75C-880FAED6E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0568"/>
            <a:ext cx="7886700" cy="59616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Pittsburgh </a:t>
            </a:r>
            <a:r>
              <a:rPr lang="en-US" b="1"/>
              <a:t>Regional Transit </a:t>
            </a:r>
            <a:r>
              <a:rPr lang="en-US" b="1" dirty="0"/>
              <a:t>Utilization</a:t>
            </a:r>
            <a:br>
              <a:rPr lang="en-US" b="1" dirty="0"/>
            </a:br>
            <a:r>
              <a:rPr lang="en-US" sz="2000" b="1" dirty="0"/>
              <a:t>Eric Laslo</a:t>
            </a:r>
            <a:br>
              <a:rPr lang="en-US" sz="2000" b="1" dirty="0"/>
            </a:br>
            <a:r>
              <a:rPr lang="en-US" sz="2000" b="1" dirty="0"/>
              <a:t>ERL67@pitt.edu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5189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611531-7ED4-95E5-CD7B-3C0F1EBE4C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0"/>
            <a:ext cx="3886200" cy="685800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dirty="0"/>
              <a:t>Legend</a:t>
            </a:r>
          </a:p>
          <a:p>
            <a:pPr marL="0" indent="0">
              <a:buNone/>
            </a:pPr>
            <a:endParaRPr lang="en-US" dirty="0"/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outer circle denotes the month, going clockwise from Jan 2017 to Oct 2024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large pie slice (alternating gray and white) represents the entire year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small radial lines represent a month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length of the bar is the total monthly ridership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bar is divided into the individual routes by color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segment size of each bar is the total ridership on that route for that month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bar color groupings generally align with the various routes and make it easier to see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radius of the circle denotes the total ridership in intervals of 100,000, going to a maximum of 500,000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thick black line on the 20-03 radii indicates the start of the Covid-19 pandemic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A8F020-F3EE-8832-9715-AE4BE9CF8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2" y="0"/>
            <a:ext cx="3886200" cy="3757961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dirty="0"/>
              <a:t>Findings</a:t>
            </a:r>
          </a:p>
          <a:p>
            <a:pPr marL="0" indent="0" algn="ctr">
              <a:buNone/>
            </a:pPr>
            <a:endParaRPr lang="en-US" dirty="0"/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graph shows how much the ridership dropped during the pandemic, starting March 2020.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graph also shows how the ridership has only recovered to approximately 65% of pre-pandemic levels.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of note is that ridership peaks each year around August and September, which correlates with the start of the school year.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Could be useful when analyzing bus route realignment and prioritizing certain routes.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301BCC-548B-869C-8919-7A73DBA5E0A5}"/>
              </a:ext>
            </a:extLst>
          </p:cNvPr>
          <p:cNvSpPr txBox="1">
            <a:spLocks/>
          </p:cNvSpPr>
          <p:nvPr/>
        </p:nvSpPr>
        <p:spPr>
          <a:xfrm>
            <a:off x="4629152" y="4170556"/>
            <a:ext cx="3886200" cy="2839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Data Source</a:t>
            </a:r>
          </a:p>
          <a:p>
            <a:pPr marL="0" indent="0" algn="ctr">
              <a:buNone/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https://data.wprdc.org/dataset/prt-monthly-average-ridership-by-route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Github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hlinkClick r:id="rId3"/>
              </a:rPr>
              <a:t>https://github.com/erl67/prt-utilization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3369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232</Words>
  <Application>Microsoft Office PowerPoint</Application>
  <PresentationFormat>On-screen Show (4:3)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Office Theme</vt:lpstr>
      <vt:lpstr>Pittsburgh Regional Transit Utilization Eric Laslo ERL67@pitt.edu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PRT Bus Utilization</dc:title>
  <dc:creator>Laslo, Eric</dc:creator>
  <cp:lastModifiedBy>Laslo, Eric</cp:lastModifiedBy>
  <cp:revision>11</cp:revision>
  <dcterms:created xsi:type="dcterms:W3CDTF">2024-12-03T21:44:48Z</dcterms:created>
  <dcterms:modified xsi:type="dcterms:W3CDTF">2024-12-04T23:36:59Z</dcterms:modified>
</cp:coreProperties>
</file>