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63" r:id="rId2"/>
    <p:sldId id="265" r:id="rId3"/>
    <p:sldId id="264" r:id="rId4"/>
  </p:sldIdLst>
  <p:sldSz cx="6858000" cy="12192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4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0000"/>
    <a:srgbClr val="FF4B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62F89B0-CC33-4D65-BAFF-A3DBC474FB93}" v="3" dt="2022-04-21T14:36:39.49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howGuides="1">
      <p:cViewPr varScale="1">
        <p:scale>
          <a:sx n="63" d="100"/>
          <a:sy n="63" d="100"/>
        </p:scale>
        <p:origin x="2628" y="96"/>
      </p:cViewPr>
      <p:guideLst>
        <p:guide orient="horz" pos="384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ik Lang" userId="fcda1394-fb4c-479d-a032-4e18d41d6aae" providerId="ADAL" clId="{662F89B0-CC33-4D65-BAFF-A3DBC474FB93}"/>
    <pc:docChg chg="undo redo custSel addSld modSld">
      <pc:chgData name="Erik Lang" userId="fcda1394-fb4c-479d-a032-4e18d41d6aae" providerId="ADAL" clId="{662F89B0-CC33-4D65-BAFF-A3DBC474FB93}" dt="2022-04-21T14:44:36.899" v="101" actId="14100"/>
      <pc:docMkLst>
        <pc:docMk/>
      </pc:docMkLst>
      <pc:sldChg chg="addSp delSp modSp mod">
        <pc:chgData name="Erik Lang" userId="fcda1394-fb4c-479d-a032-4e18d41d6aae" providerId="ADAL" clId="{662F89B0-CC33-4D65-BAFF-A3DBC474FB93}" dt="2022-04-21T14:44:36.899" v="101" actId="14100"/>
        <pc:sldMkLst>
          <pc:docMk/>
          <pc:sldMk cId="108465924" sldId="263"/>
        </pc:sldMkLst>
        <pc:cxnChg chg="mod">
          <ac:chgData name="Erik Lang" userId="fcda1394-fb4c-479d-a032-4e18d41d6aae" providerId="ADAL" clId="{662F89B0-CC33-4D65-BAFF-A3DBC474FB93}" dt="2022-04-21T14:42:18.020" v="75" actId="14100"/>
          <ac:cxnSpMkLst>
            <pc:docMk/>
            <pc:sldMk cId="108465924" sldId="263"/>
            <ac:cxnSpMk id="11" creationId="{F646BE35-0B02-4077-A667-86D63672F682}"/>
          </ac:cxnSpMkLst>
        </pc:cxnChg>
        <pc:cxnChg chg="del mod">
          <ac:chgData name="Erik Lang" userId="fcda1394-fb4c-479d-a032-4e18d41d6aae" providerId="ADAL" clId="{662F89B0-CC33-4D65-BAFF-A3DBC474FB93}" dt="2022-04-21T14:39:13.012" v="41" actId="478"/>
          <ac:cxnSpMkLst>
            <pc:docMk/>
            <pc:sldMk cId="108465924" sldId="263"/>
            <ac:cxnSpMk id="19" creationId="{EC63C599-DDFC-42FC-BD25-EC3F3822B061}"/>
          </ac:cxnSpMkLst>
        </pc:cxnChg>
        <pc:cxnChg chg="del mod">
          <ac:chgData name="Erik Lang" userId="fcda1394-fb4c-479d-a032-4e18d41d6aae" providerId="ADAL" clId="{662F89B0-CC33-4D65-BAFF-A3DBC474FB93}" dt="2022-04-21T14:39:14.100" v="42" actId="478"/>
          <ac:cxnSpMkLst>
            <pc:docMk/>
            <pc:sldMk cId="108465924" sldId="263"/>
            <ac:cxnSpMk id="28" creationId="{F6131C7F-E316-4465-9D9E-29B4C6485AF5}"/>
          </ac:cxnSpMkLst>
        </pc:cxnChg>
        <pc:cxnChg chg="mod">
          <ac:chgData name="Erik Lang" userId="fcda1394-fb4c-479d-a032-4e18d41d6aae" providerId="ADAL" clId="{662F89B0-CC33-4D65-BAFF-A3DBC474FB93}" dt="2022-04-21T14:42:45.714" v="80" actId="14100"/>
          <ac:cxnSpMkLst>
            <pc:docMk/>
            <pc:sldMk cId="108465924" sldId="263"/>
            <ac:cxnSpMk id="36" creationId="{72C596CD-A0EF-422F-831E-EBF02EE1511A}"/>
          </ac:cxnSpMkLst>
        </pc:cxnChg>
        <pc:cxnChg chg="mod">
          <ac:chgData name="Erik Lang" userId="fcda1394-fb4c-479d-a032-4e18d41d6aae" providerId="ADAL" clId="{662F89B0-CC33-4D65-BAFF-A3DBC474FB93}" dt="2022-04-21T14:43:21.875" v="82" actId="14100"/>
          <ac:cxnSpMkLst>
            <pc:docMk/>
            <pc:sldMk cId="108465924" sldId="263"/>
            <ac:cxnSpMk id="43" creationId="{D60E27BF-F165-4E91-92F7-9C97B99CA21D}"/>
          </ac:cxnSpMkLst>
        </pc:cxnChg>
        <pc:cxnChg chg="del">
          <ac:chgData name="Erik Lang" userId="fcda1394-fb4c-479d-a032-4e18d41d6aae" providerId="ADAL" clId="{662F89B0-CC33-4D65-BAFF-A3DBC474FB93}" dt="2022-04-21T14:39:17.524" v="45" actId="478"/>
          <ac:cxnSpMkLst>
            <pc:docMk/>
            <pc:sldMk cId="108465924" sldId="263"/>
            <ac:cxnSpMk id="49" creationId="{AD7FB1F1-F8C2-40AA-AEE8-BCCFE36D0308}"/>
          </ac:cxnSpMkLst>
        </pc:cxnChg>
        <pc:cxnChg chg="del mod">
          <ac:chgData name="Erik Lang" userId="fcda1394-fb4c-479d-a032-4e18d41d6aae" providerId="ADAL" clId="{662F89B0-CC33-4D65-BAFF-A3DBC474FB93}" dt="2022-04-21T14:39:16.211" v="44" actId="478"/>
          <ac:cxnSpMkLst>
            <pc:docMk/>
            <pc:sldMk cId="108465924" sldId="263"/>
            <ac:cxnSpMk id="51" creationId="{BB0E9BAE-39E7-4732-8767-3332A1BB1C11}"/>
          </ac:cxnSpMkLst>
        </pc:cxnChg>
        <pc:cxnChg chg="del mod">
          <ac:chgData name="Erik Lang" userId="fcda1394-fb4c-479d-a032-4e18d41d6aae" providerId="ADAL" clId="{662F89B0-CC33-4D65-BAFF-A3DBC474FB93}" dt="2022-04-21T14:39:15.267" v="43" actId="478"/>
          <ac:cxnSpMkLst>
            <pc:docMk/>
            <pc:sldMk cId="108465924" sldId="263"/>
            <ac:cxnSpMk id="58" creationId="{8BA46A61-C3CC-48F8-AB8A-0C4966AD0D0D}"/>
          </ac:cxnSpMkLst>
        </pc:cxnChg>
        <pc:cxnChg chg="mod">
          <ac:chgData name="Erik Lang" userId="fcda1394-fb4c-479d-a032-4e18d41d6aae" providerId="ADAL" clId="{662F89B0-CC33-4D65-BAFF-A3DBC474FB93}" dt="2022-04-21T14:44:26.483" v="99" actId="14100"/>
          <ac:cxnSpMkLst>
            <pc:docMk/>
            <pc:sldMk cId="108465924" sldId="263"/>
            <ac:cxnSpMk id="67" creationId="{0845D397-9D66-4C67-9ECA-F0E7A421B3C2}"/>
          </ac:cxnSpMkLst>
        </pc:cxnChg>
        <pc:cxnChg chg="mod">
          <ac:chgData name="Erik Lang" userId="fcda1394-fb4c-479d-a032-4e18d41d6aae" providerId="ADAL" clId="{662F89B0-CC33-4D65-BAFF-A3DBC474FB93}" dt="2022-04-21T14:44:36.899" v="101" actId="14100"/>
          <ac:cxnSpMkLst>
            <pc:docMk/>
            <pc:sldMk cId="108465924" sldId="263"/>
            <ac:cxnSpMk id="68" creationId="{69124B3B-EA4D-48D5-B40B-B71233E9CF2C}"/>
          </ac:cxnSpMkLst>
        </pc:cxnChg>
        <pc:cxnChg chg="add mod">
          <ac:chgData name="Erik Lang" userId="fcda1394-fb4c-479d-a032-4e18d41d6aae" providerId="ADAL" clId="{662F89B0-CC33-4D65-BAFF-A3DBC474FB93}" dt="2022-04-21T14:44:33.699" v="100" actId="14100"/>
          <ac:cxnSpMkLst>
            <pc:docMk/>
            <pc:sldMk cId="108465924" sldId="263"/>
            <ac:cxnSpMk id="69" creationId="{BAD8158C-B34F-4716-A688-BA6361B6CC1A}"/>
          </ac:cxnSpMkLst>
        </pc:cxnChg>
        <pc:cxnChg chg="add mod">
          <ac:chgData name="Erik Lang" userId="fcda1394-fb4c-479d-a032-4e18d41d6aae" providerId="ADAL" clId="{662F89B0-CC33-4D65-BAFF-A3DBC474FB93}" dt="2022-04-21T14:43:52.827" v="91" actId="14100"/>
          <ac:cxnSpMkLst>
            <pc:docMk/>
            <pc:sldMk cId="108465924" sldId="263"/>
            <ac:cxnSpMk id="70" creationId="{4F3A34BE-78C0-47DB-A820-DAB7BC66EA33}"/>
          </ac:cxnSpMkLst>
        </pc:cxnChg>
        <pc:cxnChg chg="add mod">
          <ac:chgData name="Erik Lang" userId="fcda1394-fb4c-479d-a032-4e18d41d6aae" providerId="ADAL" clId="{662F89B0-CC33-4D65-BAFF-A3DBC474FB93}" dt="2022-04-21T14:43:19.594" v="81" actId="14100"/>
          <ac:cxnSpMkLst>
            <pc:docMk/>
            <pc:sldMk cId="108465924" sldId="263"/>
            <ac:cxnSpMk id="71" creationId="{F0C1FD12-3E9A-434C-A1FA-F9F46827C9CB}"/>
          </ac:cxnSpMkLst>
        </pc:cxnChg>
      </pc:sldChg>
      <pc:sldChg chg="add">
        <pc:chgData name="Erik Lang" userId="fcda1394-fb4c-479d-a032-4e18d41d6aae" providerId="ADAL" clId="{662F89B0-CC33-4D65-BAFF-A3DBC474FB93}" dt="2022-04-21T14:39:00.413" v="40" actId="2890"/>
        <pc:sldMkLst>
          <pc:docMk/>
          <pc:sldMk cId="1321907454" sldId="2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8E770-44AE-47D5-B4B1-71BEC9A9D7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3202" y="1180374"/>
            <a:ext cx="5319028" cy="6389532"/>
          </a:xfrm>
        </p:spPr>
        <p:txBody>
          <a:bodyPr anchor="b">
            <a:normAutofit/>
          </a:bodyPr>
          <a:lstStyle>
            <a:lvl1pPr algn="l">
              <a:defRPr sz="960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CA91C7-81A9-46F3-B0F4-D9AB880851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3202" y="8297924"/>
            <a:ext cx="5319028" cy="2128688"/>
          </a:xfrm>
        </p:spPr>
        <p:txBody>
          <a:bodyPr>
            <a:normAutofit/>
          </a:bodyPr>
          <a:lstStyle>
            <a:lvl1pPr marL="0" indent="0" algn="l">
              <a:buNone/>
              <a:defRPr sz="3556"/>
            </a:lvl1pPr>
            <a:lvl2pPr marL="812821" indent="0" algn="ctr">
              <a:buNone/>
              <a:defRPr sz="3556"/>
            </a:lvl2pPr>
            <a:lvl3pPr marL="1625640" indent="0" algn="ctr">
              <a:buNone/>
              <a:defRPr sz="3202"/>
            </a:lvl3pPr>
            <a:lvl4pPr marL="2438461" indent="0" algn="ctr">
              <a:buNone/>
              <a:defRPr sz="2844"/>
            </a:lvl4pPr>
            <a:lvl5pPr marL="3251282" indent="0" algn="ctr">
              <a:buNone/>
              <a:defRPr sz="2844"/>
            </a:lvl5pPr>
            <a:lvl6pPr marL="4064102" indent="0" algn="ctr">
              <a:buNone/>
              <a:defRPr sz="2844"/>
            </a:lvl6pPr>
            <a:lvl7pPr marL="4876921" indent="0" algn="ctr">
              <a:buNone/>
              <a:defRPr sz="2844"/>
            </a:lvl7pPr>
            <a:lvl8pPr marL="5689742" indent="0" algn="ctr">
              <a:buNone/>
              <a:defRPr sz="2844"/>
            </a:lvl8pPr>
            <a:lvl9pPr marL="6502563" indent="0" algn="ctr">
              <a:buNone/>
              <a:defRPr sz="284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A648C8-9681-4994-B52A-1A8BC79127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3202" y="10849235"/>
            <a:ext cx="1543050" cy="649111"/>
          </a:xfrm>
        </p:spPr>
        <p:txBody>
          <a:bodyPr/>
          <a:lstStyle/>
          <a:p>
            <a:fld id="{AE3425CA-4B9D-4420-BB9E-C250DB30E421}" type="datetime1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77F203-CB10-488B-82DC-9D0571A5E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2B2E9B-C8B7-4716-9D05-265A04246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EED8031-DD67-43C6-94A0-646636C95560}"/>
              </a:ext>
            </a:extLst>
          </p:cNvPr>
          <p:cNvCxnSpPr>
            <a:cxnSpLocks/>
          </p:cNvCxnSpPr>
          <p:nvPr/>
        </p:nvCxnSpPr>
        <p:spPr>
          <a:xfrm>
            <a:off x="202587" y="7992533"/>
            <a:ext cx="583629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8892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3C3B3-C67F-4C48-A663-EF010429E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4C4B3F-B3CB-4CF0-AEC8-1893A6A27E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46D005-2B71-4325-A646-A2278C3A2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4B861-3779-4E37-8DF0-E9EB3EA96210}" type="datetime1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356B01-AE16-42EF-B970-5CAF0C891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BF9BE2-24F4-4F83-8E64-4307C979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26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601120-856A-4F01-B7C1-D87A1E5F81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4429309" y="982723"/>
            <a:ext cx="1474251" cy="941283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D62358-C84C-4947-B826-FF738422EA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71489" y="982723"/>
            <a:ext cx="3826775" cy="941283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971139-AA1A-46DB-B793-17FB8E6E8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38388-E864-4553-9937-AE9FC5E50CFC}" type="datetime1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2E06F6-0FE2-40FB-BFEE-010C22293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A7B1B-13A1-41BA-B924-FD11450C1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865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42B9A-9384-46B2-8B4F-B9C2035CA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13CF4-CD0B-4F3C-A1CE-1BA3EFDEE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1DE659-17B0-4F70-8F1C-93BF4DB64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51E1E-C50D-4FD4-8B1E-ECD78340D9AB}" type="datetime1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AB0750-AB4E-4FCF-9B52-BC954760B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466B99-C716-4464-B695-623F4C5A9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718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2233A-AD59-4FB1-A1CA-AABFAE040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02" y="982724"/>
            <a:ext cx="5365366" cy="6603408"/>
          </a:xfrm>
        </p:spPr>
        <p:txBody>
          <a:bodyPr anchor="b">
            <a:normAutofit/>
          </a:bodyPr>
          <a:lstStyle>
            <a:lvl1pPr>
              <a:defRPr sz="960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656964-650B-4E87-9541-0E659DEC03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3202" y="8306816"/>
            <a:ext cx="5365366" cy="2033426"/>
          </a:xfrm>
        </p:spPr>
        <p:txBody>
          <a:bodyPr>
            <a:normAutofit/>
          </a:bodyPr>
          <a:lstStyle>
            <a:lvl1pPr marL="0" indent="0" algn="l" defTabSz="1625640" rtl="0" eaLnBrk="1" latinLnBrk="0" hangingPunct="1">
              <a:lnSpc>
                <a:spcPct val="130000"/>
              </a:lnSpc>
              <a:spcBef>
                <a:spcPts val="1780"/>
              </a:spcBef>
              <a:buFont typeface="Arial" panose="020B0604020202020204" pitchFamily="34" charset="0"/>
              <a:buNone/>
              <a:defRPr lang="en-US" sz="3556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2821" indent="0">
              <a:buNone/>
              <a:defRPr sz="3556">
                <a:solidFill>
                  <a:schemeClr val="tx1">
                    <a:tint val="75000"/>
                  </a:schemeClr>
                </a:solidFill>
              </a:defRPr>
            </a:lvl2pPr>
            <a:lvl3pPr marL="1625640" indent="0">
              <a:buNone/>
              <a:defRPr sz="3202">
                <a:solidFill>
                  <a:schemeClr val="tx1">
                    <a:tint val="75000"/>
                  </a:schemeClr>
                </a:solidFill>
              </a:defRPr>
            </a:lvl3pPr>
            <a:lvl4pPr marL="243846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4pPr>
            <a:lvl5pPr marL="3251282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5pPr>
            <a:lvl6pPr marL="4064102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6pPr>
            <a:lvl7pPr marL="487692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7pPr>
            <a:lvl8pPr marL="5689742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8pPr>
            <a:lvl9pPr marL="6502563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21BB50-DF4A-47B5-A3AD-18712A3AD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83AFB-9E54-459E-8C6D-0913AC3BA5D7}" type="datetime1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F59B3-D1B8-4A51-AD6E-868C5BF6F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0CA779-6272-4A15-A566-20C4E9A60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0B86E8F-91EA-4626-BCA8-3B4973C7C9D6}"/>
              </a:ext>
            </a:extLst>
          </p:cNvPr>
          <p:cNvCxnSpPr>
            <a:cxnSpLocks/>
          </p:cNvCxnSpPr>
          <p:nvPr/>
        </p:nvCxnSpPr>
        <p:spPr>
          <a:xfrm>
            <a:off x="202587" y="7992533"/>
            <a:ext cx="583629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4730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52A00-5BBD-436C-BB6D-CE650FC46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04" y="982725"/>
            <a:ext cx="5447177" cy="23571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B3E2E-F3C4-4CDD-9138-86AE7A1B56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3202" y="3748199"/>
            <a:ext cx="2535708" cy="66162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95CD01-B639-46B6-B53D-18FE1E39AF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05784" y="3748199"/>
            <a:ext cx="2714596" cy="66162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6E34C3-86AC-48F9-92A4-F17BFAF9E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144B6-0CA7-46BA-A00B-1E68E5C3ED0C}" type="datetime1">
              <a:rPr lang="en-US" smtClean="0"/>
              <a:t>4/21/2022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5D6A29-C51F-4654-82AD-04056FA6C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21EEB6-57E6-40E7-9702-1D5999B50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929C81A-4806-44FF-99D8-13A65B2D066F}"/>
              </a:ext>
            </a:extLst>
          </p:cNvPr>
          <p:cNvCxnSpPr>
            <a:cxnSpLocks/>
          </p:cNvCxnSpPr>
          <p:nvPr/>
        </p:nvCxnSpPr>
        <p:spPr>
          <a:xfrm>
            <a:off x="211232" y="3562688"/>
            <a:ext cx="583629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08DDCF9-5353-4B5F-8565-8C27F795A4BF}"/>
              </a:ext>
            </a:extLst>
          </p:cNvPr>
          <p:cNvCxnSpPr>
            <a:cxnSpLocks/>
          </p:cNvCxnSpPr>
          <p:nvPr/>
        </p:nvCxnSpPr>
        <p:spPr>
          <a:xfrm>
            <a:off x="3129380" y="3562689"/>
            <a:ext cx="0" cy="719767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3636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0D1A9-BF08-4C6D-805E-244B234EE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02" y="991617"/>
            <a:ext cx="5309758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20C1D8-0907-4FDB-BFAD-36E14AF98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3202" y="3758554"/>
            <a:ext cx="2496874" cy="1233353"/>
          </a:xfrm>
        </p:spPr>
        <p:txBody>
          <a:bodyPr anchor="b">
            <a:normAutofit/>
          </a:bodyPr>
          <a:lstStyle>
            <a:lvl1pPr marL="0" indent="0" algn="l" defTabSz="1625640" rtl="0" eaLnBrk="1" latinLnBrk="0" hangingPunct="1">
              <a:lnSpc>
                <a:spcPct val="130000"/>
              </a:lnSpc>
              <a:spcBef>
                <a:spcPts val="1780"/>
              </a:spcBef>
              <a:buFont typeface="Arial" panose="020B0604020202020204" pitchFamily="34" charset="0"/>
              <a:buNone/>
              <a:defRPr lang="en-US" sz="4267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2821" indent="0">
              <a:buNone/>
              <a:defRPr sz="3556" b="1"/>
            </a:lvl2pPr>
            <a:lvl3pPr marL="1625640" indent="0">
              <a:buNone/>
              <a:defRPr sz="3202" b="1"/>
            </a:lvl3pPr>
            <a:lvl4pPr marL="2438461" indent="0">
              <a:buNone/>
              <a:defRPr sz="2844" b="1"/>
            </a:lvl4pPr>
            <a:lvl5pPr marL="3251282" indent="0">
              <a:buNone/>
              <a:defRPr sz="2844" b="1"/>
            </a:lvl5pPr>
            <a:lvl6pPr marL="4064102" indent="0">
              <a:buNone/>
              <a:defRPr sz="2844" b="1"/>
            </a:lvl6pPr>
            <a:lvl7pPr marL="4876921" indent="0">
              <a:buNone/>
              <a:defRPr sz="2844" b="1"/>
            </a:lvl7pPr>
            <a:lvl8pPr marL="5689742" indent="0">
              <a:buNone/>
              <a:defRPr sz="2844" b="1"/>
            </a:lvl8pPr>
            <a:lvl9pPr marL="6502563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6A4441-5FC3-4F86-8ADE-ED90424DB9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3202" y="5156360"/>
            <a:ext cx="2496874" cy="53841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CEB34D-DB36-47E0-AE2C-FBEBA27207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259738" y="3758554"/>
            <a:ext cx="2523222" cy="1233353"/>
          </a:xfrm>
        </p:spPr>
        <p:txBody>
          <a:bodyPr anchor="b">
            <a:normAutofit/>
          </a:bodyPr>
          <a:lstStyle>
            <a:lvl1pPr marL="0" indent="0" algn="l" defTabSz="1625640" rtl="0" eaLnBrk="1" latinLnBrk="0" hangingPunct="1">
              <a:lnSpc>
                <a:spcPct val="130000"/>
              </a:lnSpc>
              <a:spcBef>
                <a:spcPts val="1780"/>
              </a:spcBef>
              <a:buFont typeface="Arial" panose="020B0604020202020204" pitchFamily="34" charset="0"/>
              <a:buNone/>
              <a:defRPr lang="en-US" sz="4267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2821" indent="0">
              <a:buNone/>
              <a:defRPr sz="3556" b="1"/>
            </a:lvl2pPr>
            <a:lvl3pPr marL="1625640" indent="0">
              <a:buNone/>
              <a:defRPr sz="3202" b="1"/>
            </a:lvl3pPr>
            <a:lvl4pPr marL="2438461" indent="0">
              <a:buNone/>
              <a:defRPr sz="2844" b="1"/>
            </a:lvl4pPr>
            <a:lvl5pPr marL="3251282" indent="0">
              <a:buNone/>
              <a:defRPr sz="2844" b="1"/>
            </a:lvl5pPr>
            <a:lvl6pPr marL="4064102" indent="0">
              <a:buNone/>
              <a:defRPr sz="2844" b="1"/>
            </a:lvl6pPr>
            <a:lvl7pPr marL="4876921" indent="0">
              <a:buNone/>
              <a:defRPr sz="2844" b="1"/>
            </a:lvl7pPr>
            <a:lvl8pPr marL="5689742" indent="0">
              <a:buNone/>
              <a:defRPr sz="2844" b="1"/>
            </a:lvl8pPr>
            <a:lvl9pPr marL="6502563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056219-D498-410D-8F2C-03045AE480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259739" y="5156360"/>
            <a:ext cx="2523223" cy="53841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8DC9AD-F6B8-44D0-8169-84553C1F9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1F549-537C-41EC-B9CC-5B6A9AC2A6A7}" type="datetime1">
              <a:rPr lang="en-US" smtClean="0"/>
              <a:t>4/21/2022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9985ED-7382-4F00-845D-4F27841B5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A2CC25-9EC7-4706-9BD4-5E20C4B33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DBC7D26-1B30-46B8-8221-09886FA3D030}"/>
              </a:ext>
            </a:extLst>
          </p:cNvPr>
          <p:cNvCxnSpPr>
            <a:cxnSpLocks/>
          </p:cNvCxnSpPr>
          <p:nvPr/>
        </p:nvCxnSpPr>
        <p:spPr>
          <a:xfrm>
            <a:off x="211232" y="3562688"/>
            <a:ext cx="583629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4186A75-E140-4995-A8BB-89B5ACE678D2}"/>
              </a:ext>
            </a:extLst>
          </p:cNvPr>
          <p:cNvCxnSpPr>
            <a:cxnSpLocks/>
          </p:cNvCxnSpPr>
          <p:nvPr/>
        </p:nvCxnSpPr>
        <p:spPr>
          <a:xfrm>
            <a:off x="3129380" y="3562689"/>
            <a:ext cx="0" cy="719767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4521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221C2-B85F-435F-8DF3-C714A5472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99FE38-24D5-4D5F-A92E-E4F8B23FB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F8D56-3D0E-48B8-8218-1F3A06A96C62}" type="datetime1">
              <a:rPr lang="en-US" smtClean="0"/>
              <a:t>4/21/2022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29DF69-BE29-4038-9744-17BFC57B8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B9496F-64EC-46E7-97F0-BCB7E79F8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100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9F19E0-8FE3-45E8-A227-D74EEF1A6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C309E-27D4-401F-A74A-DEA16C7B51DC}" type="datetime1">
              <a:rPr lang="en-US" smtClean="0"/>
              <a:t>4/21/2022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FB1926-56F3-40BC-A03F-62B969419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FFE2B6-07A4-4AA0-9BCE-204E13DA4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161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6266A-CB24-44C5-B2E8-011420844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03" y="976506"/>
            <a:ext cx="2589729" cy="4573314"/>
          </a:xfrm>
        </p:spPr>
        <p:txBody>
          <a:bodyPr anchor="ctr">
            <a:noAutofit/>
          </a:bodyPr>
          <a:lstStyle>
            <a:lvl1pPr>
              <a:defRPr sz="782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9DBD1-7133-47A5-A771-2CEA18533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02323" y="976503"/>
            <a:ext cx="2506228" cy="9457252"/>
          </a:xfrm>
        </p:spPr>
        <p:txBody>
          <a:bodyPr>
            <a:normAutofit/>
          </a:bodyPr>
          <a:lstStyle>
            <a:lvl1pPr>
              <a:defRPr sz="4267"/>
            </a:lvl1pPr>
            <a:lvl2pPr>
              <a:defRPr sz="3556"/>
            </a:lvl2pPr>
            <a:lvl3pPr>
              <a:defRPr sz="3202"/>
            </a:lvl3pPr>
            <a:lvl4pPr>
              <a:defRPr sz="2844"/>
            </a:lvl4pPr>
            <a:lvl5pPr>
              <a:defRPr sz="2844"/>
            </a:lvl5pPr>
            <a:lvl6pPr>
              <a:defRPr sz="3556"/>
            </a:lvl6pPr>
            <a:lvl7pPr>
              <a:defRPr sz="3556"/>
            </a:lvl7pPr>
            <a:lvl8pPr>
              <a:defRPr sz="3556"/>
            </a:lvl8pPr>
            <a:lvl9pPr>
              <a:defRPr sz="355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6A729F-B24D-424E-B067-003B0601F2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3203" y="5860443"/>
            <a:ext cx="2589729" cy="4573314"/>
          </a:xfrm>
        </p:spPr>
        <p:txBody>
          <a:bodyPr>
            <a:normAutofit/>
          </a:bodyPr>
          <a:lstStyle>
            <a:lvl1pPr marL="0" indent="0">
              <a:buNone/>
              <a:defRPr lang="en-US" sz="3556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2821" indent="0">
              <a:buNone/>
              <a:defRPr sz="2491"/>
            </a:lvl2pPr>
            <a:lvl3pPr marL="1625640" indent="0">
              <a:buNone/>
              <a:defRPr sz="2133"/>
            </a:lvl3pPr>
            <a:lvl4pPr marL="2438461" indent="0">
              <a:buNone/>
              <a:defRPr sz="1780"/>
            </a:lvl4pPr>
            <a:lvl5pPr marL="3251282" indent="0">
              <a:buNone/>
              <a:defRPr sz="1780"/>
            </a:lvl5pPr>
            <a:lvl6pPr marL="4064102" indent="0">
              <a:buNone/>
              <a:defRPr sz="1780"/>
            </a:lvl6pPr>
            <a:lvl7pPr marL="4876921" indent="0">
              <a:buNone/>
              <a:defRPr sz="1780"/>
            </a:lvl7pPr>
            <a:lvl8pPr marL="5689742" indent="0">
              <a:buNone/>
              <a:defRPr sz="1780"/>
            </a:lvl8pPr>
            <a:lvl9pPr marL="6502563" indent="0">
              <a:buNone/>
              <a:defRPr sz="17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FA7323-5497-426C-9DD9-3CF69E88E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A2B81-2BC3-42D7-B67D-05C685AA80AD}" type="datetime1">
              <a:rPr lang="en-US" smtClean="0"/>
              <a:t>4/21/2022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FD7667-4D25-40AF-9D6D-FCB2C21E8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650918-EDF8-47A5-BEA8-AC9A7A153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914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C5D2B-FAFB-4BC9-A917-610FDCD0B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03" y="982724"/>
            <a:ext cx="2592324" cy="4567936"/>
          </a:xfrm>
        </p:spPr>
        <p:txBody>
          <a:bodyPr anchor="ctr">
            <a:noAutofit/>
          </a:bodyPr>
          <a:lstStyle>
            <a:lvl1pPr algn="l" defTabSz="16256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7822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26A694-5302-42BE-8A7A-6007C10F8F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277099" y="982725"/>
            <a:ext cx="2623185" cy="9436921"/>
          </a:xfrm>
        </p:spPr>
        <p:txBody>
          <a:bodyPr/>
          <a:lstStyle>
            <a:lvl1pPr marL="0" indent="0">
              <a:buNone/>
              <a:defRPr sz="5689"/>
            </a:lvl1pPr>
            <a:lvl2pPr marL="812821" indent="0">
              <a:buNone/>
              <a:defRPr sz="4978"/>
            </a:lvl2pPr>
            <a:lvl3pPr marL="1625640" indent="0">
              <a:buNone/>
              <a:defRPr sz="4267"/>
            </a:lvl3pPr>
            <a:lvl4pPr marL="2438461" indent="0">
              <a:buNone/>
              <a:defRPr sz="3556"/>
            </a:lvl4pPr>
            <a:lvl5pPr marL="3251282" indent="0">
              <a:buNone/>
              <a:defRPr sz="3556"/>
            </a:lvl5pPr>
            <a:lvl6pPr marL="4064102" indent="0">
              <a:buNone/>
              <a:defRPr sz="3556"/>
            </a:lvl6pPr>
            <a:lvl7pPr marL="4876921" indent="0">
              <a:buNone/>
              <a:defRPr sz="3556"/>
            </a:lvl7pPr>
            <a:lvl8pPr marL="5689742" indent="0">
              <a:buNone/>
              <a:defRPr sz="3556"/>
            </a:lvl8pPr>
            <a:lvl9pPr marL="6502563" indent="0">
              <a:buNone/>
              <a:defRPr sz="355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E4481C-81D6-4329-8203-70B3FCC3F8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3203" y="5868416"/>
            <a:ext cx="2592324" cy="4567936"/>
          </a:xfrm>
        </p:spPr>
        <p:txBody>
          <a:bodyPr>
            <a:normAutofit/>
          </a:bodyPr>
          <a:lstStyle>
            <a:lvl1pPr marL="0" indent="0">
              <a:buNone/>
              <a:defRPr lang="en-US" sz="3556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2821" indent="0">
              <a:buNone/>
              <a:defRPr sz="2491"/>
            </a:lvl2pPr>
            <a:lvl3pPr marL="1625640" indent="0">
              <a:buNone/>
              <a:defRPr sz="2133"/>
            </a:lvl3pPr>
            <a:lvl4pPr marL="2438461" indent="0">
              <a:buNone/>
              <a:defRPr sz="1780"/>
            </a:lvl4pPr>
            <a:lvl5pPr marL="3251282" indent="0">
              <a:buNone/>
              <a:defRPr sz="1780"/>
            </a:lvl5pPr>
            <a:lvl6pPr marL="4064102" indent="0">
              <a:buNone/>
              <a:defRPr sz="1780"/>
            </a:lvl6pPr>
            <a:lvl7pPr marL="4876921" indent="0">
              <a:buNone/>
              <a:defRPr sz="1780"/>
            </a:lvl7pPr>
            <a:lvl8pPr marL="5689742" indent="0">
              <a:buNone/>
              <a:defRPr sz="1780"/>
            </a:lvl8pPr>
            <a:lvl9pPr marL="6502563" indent="0">
              <a:buNone/>
              <a:defRPr sz="17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AD6C12-26C4-4DF7-B013-56D0849AC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B8F2B-E487-4905-B553-FB649F2B6F23}" type="datetime1">
              <a:rPr lang="en-US" smtClean="0"/>
              <a:t>4/21/2022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E2F307-FB97-40EC-8517-E6F351B3D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C1B397-305A-42B7-A763-829634B93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142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4BD48A-4D17-4225-AC4D-67B4C686C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03" y="982726"/>
            <a:ext cx="5337563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F14A2B-77AF-4E51-B0C1-0D361EF81A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3203" y="3726576"/>
            <a:ext cx="5337563" cy="66620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9C2F5-57CA-4152-A766-8F877538FB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3202" y="10849235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780" b="1" kern="1200" cap="all" spc="533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EF7C3A7-D6F6-4D38-A7C3-B72967BB81A6}" type="datetime1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225FB5-D02B-4BB9-8B8B-D1A11CFE89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2693959" y="4537636"/>
            <a:ext cx="7315200" cy="205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780" b="1" kern="1200" cap="all" spc="533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6244FF-6F88-4090-A77F-499DF9AAEA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083746" y="10450694"/>
            <a:ext cx="535629" cy="7473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5689" b="1" kern="1200" cap="all" spc="533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94AEDE-F25F-43E6-A2C4-7FFF41074990}"/>
              </a:ext>
            </a:extLst>
          </p:cNvPr>
          <p:cNvSpPr/>
          <p:nvPr/>
        </p:nvSpPr>
        <p:spPr>
          <a:xfrm>
            <a:off x="206858" y="595428"/>
            <a:ext cx="6444287" cy="110011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2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C793C08-EF4C-422B-A728-6C717C47DF6F}"/>
              </a:ext>
            </a:extLst>
          </p:cNvPr>
          <p:cNvCxnSpPr>
            <a:cxnSpLocks/>
          </p:cNvCxnSpPr>
          <p:nvPr/>
        </p:nvCxnSpPr>
        <p:spPr>
          <a:xfrm>
            <a:off x="6046143" y="595428"/>
            <a:ext cx="0" cy="110011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E825BC6-56A8-46DE-8037-A9A577624B0D}"/>
              </a:ext>
            </a:extLst>
          </p:cNvPr>
          <p:cNvCxnSpPr>
            <a:cxnSpLocks/>
          </p:cNvCxnSpPr>
          <p:nvPr/>
        </p:nvCxnSpPr>
        <p:spPr>
          <a:xfrm>
            <a:off x="209846" y="10750999"/>
            <a:ext cx="583629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347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18" r:id="rId6"/>
    <p:sldLayoutId id="2147483714" r:id="rId7"/>
    <p:sldLayoutId id="2147483715" r:id="rId8"/>
    <p:sldLayoutId id="2147483716" r:id="rId9"/>
    <p:sldLayoutId id="2147483717" r:id="rId10"/>
    <p:sldLayoutId id="2147483719" r:id="rId11"/>
  </p:sldLayoutIdLst>
  <p:hf sldNum="0" hdr="0" ftr="0" dt="0"/>
  <p:txStyles>
    <p:titleStyle>
      <a:lvl1pPr algn="l" defTabSz="1625640" rtl="0" eaLnBrk="1" latinLnBrk="0" hangingPunct="1">
        <a:lnSpc>
          <a:spcPct val="90000"/>
        </a:lnSpc>
        <a:spcBef>
          <a:spcPct val="0"/>
        </a:spcBef>
        <a:buNone/>
        <a:defRPr sz="782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6412" indent="-406412" algn="l" defTabSz="1625640" rtl="0" eaLnBrk="1" latinLnBrk="0" hangingPunct="1">
        <a:lnSpc>
          <a:spcPct val="130000"/>
        </a:lnSpc>
        <a:spcBef>
          <a:spcPts val="1780"/>
        </a:spcBef>
        <a:buFont typeface="Arial" panose="020B0604020202020204" pitchFamily="34" charset="0"/>
        <a:buChar char="•"/>
        <a:defRPr sz="3556" kern="1200">
          <a:solidFill>
            <a:schemeClr val="tx1"/>
          </a:solidFill>
          <a:latin typeface="+mn-lt"/>
          <a:ea typeface="+mn-ea"/>
          <a:cs typeface="+mn-cs"/>
        </a:defRPr>
      </a:lvl1pPr>
      <a:lvl2pPr marL="812821" indent="-406412" algn="l" defTabSz="1625640" rtl="0" eaLnBrk="1" latinLnBrk="0" hangingPunct="1">
        <a:lnSpc>
          <a:spcPct val="130000"/>
        </a:lnSpc>
        <a:spcBef>
          <a:spcPts val="889"/>
        </a:spcBef>
        <a:buFont typeface="Arial" panose="020B0604020202020204" pitchFamily="34" charset="0"/>
        <a:buChar char="•"/>
        <a:defRPr sz="3202" kern="1200">
          <a:solidFill>
            <a:schemeClr val="tx1"/>
          </a:solidFill>
          <a:latin typeface="+mn-lt"/>
          <a:ea typeface="+mn-ea"/>
          <a:cs typeface="+mn-cs"/>
        </a:defRPr>
      </a:lvl2pPr>
      <a:lvl3pPr marL="1625640" indent="-406412" algn="l" defTabSz="1625640" rtl="0" eaLnBrk="1" latinLnBrk="0" hangingPunct="1">
        <a:lnSpc>
          <a:spcPct val="130000"/>
        </a:lnSpc>
        <a:spcBef>
          <a:spcPts val="889"/>
        </a:spcBef>
        <a:buFont typeface="Arial" panose="020B0604020202020204" pitchFamily="34" charset="0"/>
        <a:buChar char="•"/>
        <a:defRPr sz="2844" kern="1200">
          <a:solidFill>
            <a:schemeClr val="tx1"/>
          </a:solidFill>
          <a:latin typeface="+mn-lt"/>
          <a:ea typeface="+mn-ea"/>
          <a:cs typeface="+mn-cs"/>
        </a:defRPr>
      </a:lvl3pPr>
      <a:lvl4pPr marL="2438461" indent="-406412" algn="l" defTabSz="1625640" rtl="0" eaLnBrk="1" latinLnBrk="0" hangingPunct="1">
        <a:lnSpc>
          <a:spcPct val="130000"/>
        </a:lnSpc>
        <a:spcBef>
          <a:spcPts val="889"/>
        </a:spcBef>
        <a:buFont typeface="Arial" panose="020B0604020202020204" pitchFamily="34" charset="0"/>
        <a:buChar char="•"/>
        <a:defRPr sz="2491" kern="1200">
          <a:solidFill>
            <a:schemeClr val="tx1"/>
          </a:solidFill>
          <a:latin typeface="+mn-lt"/>
          <a:ea typeface="+mn-ea"/>
          <a:cs typeface="+mn-cs"/>
        </a:defRPr>
      </a:lvl4pPr>
      <a:lvl5pPr marL="3251282" indent="-406412" algn="l" defTabSz="1625640" rtl="0" eaLnBrk="1" latinLnBrk="0" hangingPunct="1">
        <a:lnSpc>
          <a:spcPct val="130000"/>
        </a:lnSpc>
        <a:spcBef>
          <a:spcPts val="889"/>
        </a:spcBef>
        <a:buFont typeface="Arial" panose="020B0604020202020204" pitchFamily="34" charset="0"/>
        <a:buChar char="•"/>
        <a:defRPr sz="2491" kern="1200">
          <a:solidFill>
            <a:schemeClr val="tx1"/>
          </a:solidFill>
          <a:latin typeface="+mn-lt"/>
          <a:ea typeface="+mn-ea"/>
          <a:cs typeface="+mn-cs"/>
        </a:defRPr>
      </a:lvl5pPr>
      <a:lvl6pPr marL="4470513" indent="-406412" algn="l" defTabSz="162564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2" kern="1200">
          <a:solidFill>
            <a:schemeClr val="tx1"/>
          </a:solidFill>
          <a:latin typeface="+mn-lt"/>
          <a:ea typeface="+mn-ea"/>
          <a:cs typeface="+mn-cs"/>
        </a:defRPr>
      </a:lvl6pPr>
      <a:lvl7pPr marL="5283334" indent="-406412" algn="l" defTabSz="162564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2" kern="1200">
          <a:solidFill>
            <a:schemeClr val="tx1"/>
          </a:solidFill>
          <a:latin typeface="+mn-lt"/>
          <a:ea typeface="+mn-ea"/>
          <a:cs typeface="+mn-cs"/>
        </a:defRPr>
      </a:lvl7pPr>
      <a:lvl8pPr marL="6096154" indent="-406412" algn="l" defTabSz="162564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2" kern="1200">
          <a:solidFill>
            <a:schemeClr val="tx1"/>
          </a:solidFill>
          <a:latin typeface="+mn-lt"/>
          <a:ea typeface="+mn-ea"/>
          <a:cs typeface="+mn-cs"/>
        </a:defRPr>
      </a:lvl8pPr>
      <a:lvl9pPr marL="6908973" indent="-406412" algn="l" defTabSz="162564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25640" rtl="0" eaLnBrk="1" latinLnBrk="0" hangingPunct="1">
        <a:defRPr sz="3202" kern="1200">
          <a:solidFill>
            <a:schemeClr val="tx1"/>
          </a:solidFill>
          <a:latin typeface="+mn-lt"/>
          <a:ea typeface="+mn-ea"/>
          <a:cs typeface="+mn-cs"/>
        </a:defRPr>
      </a:lvl1pPr>
      <a:lvl2pPr marL="812821" algn="l" defTabSz="1625640" rtl="0" eaLnBrk="1" latinLnBrk="0" hangingPunct="1">
        <a:defRPr sz="3202" kern="1200">
          <a:solidFill>
            <a:schemeClr val="tx1"/>
          </a:solidFill>
          <a:latin typeface="+mn-lt"/>
          <a:ea typeface="+mn-ea"/>
          <a:cs typeface="+mn-cs"/>
        </a:defRPr>
      </a:lvl2pPr>
      <a:lvl3pPr marL="1625640" algn="l" defTabSz="1625640" rtl="0" eaLnBrk="1" latinLnBrk="0" hangingPunct="1">
        <a:defRPr sz="3202" kern="1200">
          <a:solidFill>
            <a:schemeClr val="tx1"/>
          </a:solidFill>
          <a:latin typeface="+mn-lt"/>
          <a:ea typeface="+mn-ea"/>
          <a:cs typeface="+mn-cs"/>
        </a:defRPr>
      </a:lvl3pPr>
      <a:lvl4pPr marL="2438461" algn="l" defTabSz="1625640" rtl="0" eaLnBrk="1" latinLnBrk="0" hangingPunct="1">
        <a:defRPr sz="3202" kern="1200">
          <a:solidFill>
            <a:schemeClr val="tx1"/>
          </a:solidFill>
          <a:latin typeface="+mn-lt"/>
          <a:ea typeface="+mn-ea"/>
          <a:cs typeface="+mn-cs"/>
        </a:defRPr>
      </a:lvl4pPr>
      <a:lvl5pPr marL="3251282" algn="l" defTabSz="1625640" rtl="0" eaLnBrk="1" latinLnBrk="0" hangingPunct="1">
        <a:defRPr sz="3202" kern="1200">
          <a:solidFill>
            <a:schemeClr val="tx1"/>
          </a:solidFill>
          <a:latin typeface="+mn-lt"/>
          <a:ea typeface="+mn-ea"/>
          <a:cs typeface="+mn-cs"/>
        </a:defRPr>
      </a:lvl5pPr>
      <a:lvl6pPr marL="4064102" algn="l" defTabSz="1625640" rtl="0" eaLnBrk="1" latinLnBrk="0" hangingPunct="1">
        <a:defRPr sz="3202" kern="1200">
          <a:solidFill>
            <a:schemeClr val="tx1"/>
          </a:solidFill>
          <a:latin typeface="+mn-lt"/>
          <a:ea typeface="+mn-ea"/>
          <a:cs typeface="+mn-cs"/>
        </a:defRPr>
      </a:lvl6pPr>
      <a:lvl7pPr marL="4876921" algn="l" defTabSz="1625640" rtl="0" eaLnBrk="1" latinLnBrk="0" hangingPunct="1">
        <a:defRPr sz="3202" kern="1200">
          <a:solidFill>
            <a:schemeClr val="tx1"/>
          </a:solidFill>
          <a:latin typeface="+mn-lt"/>
          <a:ea typeface="+mn-ea"/>
          <a:cs typeface="+mn-cs"/>
        </a:defRPr>
      </a:lvl7pPr>
      <a:lvl8pPr marL="5689742" algn="l" defTabSz="1625640" rtl="0" eaLnBrk="1" latinLnBrk="0" hangingPunct="1">
        <a:defRPr sz="3202" kern="1200">
          <a:solidFill>
            <a:schemeClr val="tx1"/>
          </a:solidFill>
          <a:latin typeface="+mn-lt"/>
          <a:ea typeface="+mn-ea"/>
          <a:cs typeface="+mn-cs"/>
        </a:defRPr>
      </a:lvl8pPr>
      <a:lvl9pPr marL="6502563" algn="l" defTabSz="1625640" rtl="0" eaLnBrk="1" latinLnBrk="0" hangingPunct="1">
        <a:defRPr sz="320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Database outline">
            <a:extLst>
              <a:ext uri="{FF2B5EF4-FFF2-40B4-BE49-F238E27FC236}">
                <a16:creationId xmlns:a16="http://schemas.microsoft.com/office/drawing/2014/main" id="{291AB5B7-856B-4542-8704-A0D119241E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2696" y="2663040"/>
            <a:ext cx="5744275" cy="2400627"/>
          </a:xfrm>
        </p:spPr>
      </p:pic>
      <p:pic>
        <p:nvPicPr>
          <p:cNvPr id="7" name="Graphic 6" descr="Internet outline">
            <a:extLst>
              <a:ext uri="{FF2B5EF4-FFF2-40B4-BE49-F238E27FC236}">
                <a16:creationId xmlns:a16="http://schemas.microsoft.com/office/drawing/2014/main" id="{FAF669D4-4BD9-4BAD-B5DA-82BCB58096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11155" y="-152605"/>
            <a:ext cx="1600000" cy="1600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97B8997-2236-4B23-94D7-5BD5EBD4EA04}"/>
              </a:ext>
            </a:extLst>
          </p:cNvPr>
          <p:cNvSpPr txBox="1"/>
          <p:nvPr/>
        </p:nvSpPr>
        <p:spPr>
          <a:xfrm>
            <a:off x="759926" y="108786"/>
            <a:ext cx="18770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556" dirty="0"/>
              <a:t>Reddit /</a:t>
            </a:r>
          </a:p>
          <a:p>
            <a:pPr algn="ctr"/>
            <a:r>
              <a:rPr lang="en-GB" sz="2844" dirty="0"/>
              <a:t>subredditt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646BE35-0B02-4077-A667-86D63672F682}"/>
              </a:ext>
            </a:extLst>
          </p:cNvPr>
          <p:cNvCxnSpPr>
            <a:cxnSpLocks/>
          </p:cNvCxnSpPr>
          <p:nvPr/>
        </p:nvCxnSpPr>
        <p:spPr>
          <a:xfrm>
            <a:off x="3465004" y="1157240"/>
            <a:ext cx="9371" cy="9226377"/>
          </a:xfrm>
          <a:prstGeom prst="straightConnector1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8F248BC-BCC0-4C88-BD7C-2A10C9F75E74}"/>
              </a:ext>
            </a:extLst>
          </p:cNvPr>
          <p:cNvSpPr/>
          <p:nvPr/>
        </p:nvSpPr>
        <p:spPr>
          <a:xfrm>
            <a:off x="2389170" y="3218308"/>
            <a:ext cx="2088000" cy="1517122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44" dirty="0"/>
              <a:t>Load data to</a:t>
            </a:r>
          </a:p>
          <a:p>
            <a:pPr algn="ctr"/>
            <a:r>
              <a:rPr lang="en-GB" sz="2844" dirty="0"/>
              <a:t>postgreSQL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7B44D7-9EB7-4333-A9DB-40075E114504}"/>
              </a:ext>
            </a:extLst>
          </p:cNvPr>
          <p:cNvSpPr txBox="1"/>
          <p:nvPr/>
        </p:nvSpPr>
        <p:spPr>
          <a:xfrm>
            <a:off x="4909720" y="926006"/>
            <a:ext cx="18926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AWS</a:t>
            </a:r>
          </a:p>
          <a:p>
            <a:pPr algn="ctr"/>
            <a:r>
              <a:rPr lang="en-GB" sz="1600" dirty="0"/>
              <a:t>Lambda – serverless compute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70F28ED-4B30-4DAC-9F94-931ADD257974}"/>
              </a:ext>
            </a:extLst>
          </p:cNvPr>
          <p:cNvSpPr txBox="1"/>
          <p:nvPr/>
        </p:nvSpPr>
        <p:spPr>
          <a:xfrm>
            <a:off x="4909720" y="1635078"/>
            <a:ext cx="18926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+</a:t>
            </a:r>
          </a:p>
          <a:p>
            <a:pPr algn="ctr"/>
            <a:r>
              <a:rPr lang="en-GB" sz="1600" dirty="0"/>
              <a:t>AWS</a:t>
            </a:r>
          </a:p>
          <a:p>
            <a:pPr algn="ctr"/>
            <a:r>
              <a:rPr lang="en-GB" sz="1600" dirty="0"/>
              <a:t>Eventbridge - Scheduled scraping at 1hr interval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3F57C9F-8DCE-4A29-8652-0F7E69AEFE3C}"/>
              </a:ext>
            </a:extLst>
          </p:cNvPr>
          <p:cNvSpPr txBox="1"/>
          <p:nvPr/>
        </p:nvSpPr>
        <p:spPr>
          <a:xfrm>
            <a:off x="-616522" y="3544473"/>
            <a:ext cx="37632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AWS</a:t>
            </a:r>
          </a:p>
          <a:p>
            <a:pPr algn="ctr"/>
            <a:r>
              <a:rPr lang="en-GB" sz="2400" dirty="0"/>
              <a:t>RDS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C2E1F3B-D591-49FD-BB29-036A5BDA170C}"/>
              </a:ext>
            </a:extLst>
          </p:cNvPr>
          <p:cNvSpPr/>
          <p:nvPr/>
        </p:nvSpPr>
        <p:spPr>
          <a:xfrm>
            <a:off x="2081249" y="1447395"/>
            <a:ext cx="2743282" cy="1336237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44" dirty="0"/>
              <a:t>Scrape, filter and clean subreddit data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05DF0D61-A44E-4B6E-8928-DF84C41CF173}"/>
              </a:ext>
            </a:extLst>
          </p:cNvPr>
          <p:cNvSpPr/>
          <p:nvPr/>
        </p:nvSpPr>
        <p:spPr>
          <a:xfrm>
            <a:off x="5169728" y="6712360"/>
            <a:ext cx="1279780" cy="1024000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44" dirty="0"/>
              <a:t>EDA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99DA6B2-59AC-478B-80E6-AFE50FF793CD}"/>
              </a:ext>
            </a:extLst>
          </p:cNvPr>
          <p:cNvCxnSpPr>
            <a:cxnSpLocks/>
          </p:cNvCxnSpPr>
          <p:nvPr/>
        </p:nvCxnSpPr>
        <p:spPr>
          <a:xfrm>
            <a:off x="2081249" y="9176520"/>
            <a:ext cx="307921" cy="0"/>
          </a:xfrm>
          <a:prstGeom prst="straightConnector1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2486B789-7E90-46B7-9134-C52784B282FF}"/>
              </a:ext>
            </a:extLst>
          </p:cNvPr>
          <p:cNvSpPr/>
          <p:nvPr/>
        </p:nvSpPr>
        <p:spPr>
          <a:xfrm>
            <a:off x="2408889" y="8168408"/>
            <a:ext cx="2088000" cy="1600000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44" dirty="0"/>
              <a:t>Modelling</a:t>
            </a:r>
          </a:p>
          <a:p>
            <a:pPr algn="ctr"/>
            <a:r>
              <a:rPr lang="en-GB" sz="2844" dirty="0"/>
              <a:t>Inference &amp; evaluation</a:t>
            </a:r>
          </a:p>
        </p:txBody>
      </p:sp>
      <p:pic>
        <p:nvPicPr>
          <p:cNvPr id="37" name="Graphic 36" descr="Internet outline">
            <a:extLst>
              <a:ext uri="{FF2B5EF4-FFF2-40B4-BE49-F238E27FC236}">
                <a16:creationId xmlns:a16="http://schemas.microsoft.com/office/drawing/2014/main" id="{B244B784-BE62-4BF3-B363-ABD3730F87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29000" y="10184632"/>
            <a:ext cx="1600000" cy="1600000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F4C75ED3-033F-4D70-9932-2ACA54657ABD}"/>
              </a:ext>
            </a:extLst>
          </p:cNvPr>
          <p:cNvSpPr txBox="1"/>
          <p:nvPr/>
        </p:nvSpPr>
        <p:spPr>
          <a:xfrm>
            <a:off x="-605818" y="10496151"/>
            <a:ext cx="460851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556" dirty="0"/>
              <a:t>Streamlit /</a:t>
            </a:r>
          </a:p>
          <a:p>
            <a:pPr algn="ctr"/>
            <a:r>
              <a:rPr lang="en-GB" sz="2844" dirty="0"/>
              <a:t>blog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9A4694FF-738E-42A8-9DBF-E8A33BF984E2}"/>
              </a:ext>
            </a:extLst>
          </p:cNvPr>
          <p:cNvSpPr/>
          <p:nvPr/>
        </p:nvSpPr>
        <p:spPr>
          <a:xfrm>
            <a:off x="2421120" y="5341941"/>
            <a:ext cx="2088000" cy="1024000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44" dirty="0"/>
              <a:t>Clean “toxicity”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30AE98DC-3C2E-460C-A288-B6C5DBDF068C}"/>
              </a:ext>
            </a:extLst>
          </p:cNvPr>
          <p:cNvSpPr/>
          <p:nvPr/>
        </p:nvSpPr>
        <p:spPr>
          <a:xfrm>
            <a:off x="2421120" y="6712360"/>
            <a:ext cx="2088000" cy="1024000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44" dirty="0"/>
              <a:t>Engineer </a:t>
            </a:r>
          </a:p>
          <a:p>
            <a:pPr algn="ctr"/>
            <a:r>
              <a:rPr lang="en-GB" sz="2844" dirty="0"/>
              <a:t>Features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1B4736F-61FE-4975-B68C-627FCDF8A946}"/>
              </a:ext>
            </a:extLst>
          </p:cNvPr>
          <p:cNvCxnSpPr>
            <a:cxnSpLocks/>
          </p:cNvCxnSpPr>
          <p:nvPr/>
        </p:nvCxnSpPr>
        <p:spPr>
          <a:xfrm flipV="1">
            <a:off x="7800646" y="7678813"/>
            <a:ext cx="635841" cy="183079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883E64A3-FF3C-4EF3-8B03-03A933794F04}"/>
              </a:ext>
            </a:extLst>
          </p:cNvPr>
          <p:cNvSpPr/>
          <p:nvPr/>
        </p:nvSpPr>
        <p:spPr>
          <a:xfrm>
            <a:off x="188641" y="8488999"/>
            <a:ext cx="1892608" cy="958819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44" dirty="0"/>
              <a:t>Parameter </a:t>
            </a:r>
          </a:p>
          <a:p>
            <a:pPr algn="ctr"/>
            <a:r>
              <a:rPr lang="en-GB" sz="2844" dirty="0"/>
              <a:t>Tuning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196B4D5-CF13-4FCB-B826-688158303FDF}"/>
              </a:ext>
            </a:extLst>
          </p:cNvPr>
          <p:cNvCxnSpPr>
            <a:cxnSpLocks/>
          </p:cNvCxnSpPr>
          <p:nvPr/>
        </p:nvCxnSpPr>
        <p:spPr>
          <a:xfrm flipH="1">
            <a:off x="2081249" y="8832304"/>
            <a:ext cx="327640" cy="1"/>
          </a:xfrm>
          <a:prstGeom prst="straightConnector1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4B0880B-CA4E-45D7-AF73-F06C974EC0D3}"/>
              </a:ext>
            </a:extLst>
          </p:cNvPr>
          <p:cNvCxnSpPr>
            <a:cxnSpLocks/>
          </p:cNvCxnSpPr>
          <p:nvPr/>
        </p:nvCxnSpPr>
        <p:spPr>
          <a:xfrm>
            <a:off x="9002195" y="6440152"/>
            <a:ext cx="660608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F7E4693-34EA-49FB-B20C-BE4C9E81A8D2}"/>
              </a:ext>
            </a:extLst>
          </p:cNvPr>
          <p:cNvCxnSpPr>
            <a:cxnSpLocks/>
          </p:cNvCxnSpPr>
          <p:nvPr/>
        </p:nvCxnSpPr>
        <p:spPr>
          <a:xfrm flipH="1" flipV="1">
            <a:off x="7851376" y="6802882"/>
            <a:ext cx="534383" cy="383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74F4C75-A997-4097-B9A2-CAC273608019}"/>
              </a:ext>
            </a:extLst>
          </p:cNvPr>
          <p:cNvCxnSpPr>
            <a:cxnSpLocks/>
            <a:stCxn id="31" idx="3"/>
          </p:cNvCxnSpPr>
          <p:nvPr/>
        </p:nvCxnSpPr>
        <p:spPr>
          <a:xfrm flipV="1">
            <a:off x="4496889" y="8965413"/>
            <a:ext cx="354310" cy="2995"/>
          </a:xfrm>
          <a:prstGeom prst="straightConnector1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2F3F1674-F657-49ED-A096-6790C37C2AB4}"/>
              </a:ext>
            </a:extLst>
          </p:cNvPr>
          <p:cNvSpPr/>
          <p:nvPr/>
        </p:nvSpPr>
        <p:spPr>
          <a:xfrm>
            <a:off x="4839424" y="8502808"/>
            <a:ext cx="1916838" cy="925210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44" dirty="0"/>
              <a:t>Prediction </a:t>
            </a:r>
          </a:p>
          <a:p>
            <a:pPr algn="ctr"/>
            <a:r>
              <a:rPr lang="en-GB" sz="2844" dirty="0"/>
              <a:t>Model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83E93AB7-7F2F-4A8E-898B-AA1A8811B363}"/>
              </a:ext>
            </a:extLst>
          </p:cNvPr>
          <p:cNvCxnSpPr>
            <a:cxnSpLocks/>
          </p:cNvCxnSpPr>
          <p:nvPr/>
        </p:nvCxnSpPr>
        <p:spPr>
          <a:xfrm flipH="1">
            <a:off x="7731707" y="9271349"/>
            <a:ext cx="2353949" cy="111226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101BA365-D57F-4EA2-9955-C3D5A3305987}"/>
              </a:ext>
            </a:extLst>
          </p:cNvPr>
          <p:cNvCxnSpPr>
            <a:cxnSpLocks/>
          </p:cNvCxnSpPr>
          <p:nvPr/>
        </p:nvCxnSpPr>
        <p:spPr>
          <a:xfrm flipH="1">
            <a:off x="8469560" y="7821954"/>
            <a:ext cx="532635" cy="301579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0042E66-820C-4084-B94A-FA04B9232B57}"/>
              </a:ext>
            </a:extLst>
          </p:cNvPr>
          <p:cNvCxnSpPr>
            <a:cxnSpLocks/>
          </p:cNvCxnSpPr>
          <p:nvPr/>
        </p:nvCxnSpPr>
        <p:spPr>
          <a:xfrm>
            <a:off x="7533456" y="5211907"/>
            <a:ext cx="648072" cy="31517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169CD8E-C28A-43CB-B2E0-FDCE65B9B796}"/>
              </a:ext>
            </a:extLst>
          </p:cNvPr>
          <p:cNvCxnSpPr>
            <a:cxnSpLocks/>
          </p:cNvCxnSpPr>
          <p:nvPr/>
        </p:nvCxnSpPr>
        <p:spPr>
          <a:xfrm flipH="1" flipV="1">
            <a:off x="7533456" y="5447928"/>
            <a:ext cx="635841" cy="26991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60E27BF-F165-4E91-92F7-9C97B99CA21D}"/>
              </a:ext>
            </a:extLst>
          </p:cNvPr>
          <p:cNvCxnSpPr>
            <a:cxnSpLocks/>
          </p:cNvCxnSpPr>
          <p:nvPr/>
        </p:nvCxnSpPr>
        <p:spPr>
          <a:xfrm>
            <a:off x="4543568" y="7104112"/>
            <a:ext cx="62616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72C596CD-A0EF-422F-831E-EBF02EE1511A}"/>
              </a:ext>
            </a:extLst>
          </p:cNvPr>
          <p:cNvCxnSpPr>
            <a:cxnSpLocks/>
          </p:cNvCxnSpPr>
          <p:nvPr/>
        </p:nvCxnSpPr>
        <p:spPr>
          <a:xfrm rot="10800000" flipV="1">
            <a:off x="3474375" y="9428013"/>
            <a:ext cx="2402900" cy="569541"/>
          </a:xfrm>
          <a:prstGeom prst="bentConnector3">
            <a:avLst>
              <a:gd name="adj1" fmla="val 1164"/>
            </a:avLst>
          </a:prstGeom>
          <a:ln w="63500">
            <a:solidFill>
              <a:schemeClr val="tx1">
                <a:lumMod val="50000"/>
                <a:lumOff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D8A63C21-A249-4E7B-A245-3D46DBF2E0AC}"/>
              </a:ext>
            </a:extLst>
          </p:cNvPr>
          <p:cNvCxnSpPr>
            <a:cxnSpLocks/>
          </p:cNvCxnSpPr>
          <p:nvPr/>
        </p:nvCxnSpPr>
        <p:spPr>
          <a:xfrm flipH="1">
            <a:off x="-4059832" y="7925032"/>
            <a:ext cx="533917" cy="591711"/>
          </a:xfrm>
          <a:prstGeom prst="straightConnector1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0845D397-9D66-4C67-9ECA-F0E7A421B3C2}"/>
              </a:ext>
            </a:extLst>
          </p:cNvPr>
          <p:cNvCxnSpPr>
            <a:cxnSpLocks/>
          </p:cNvCxnSpPr>
          <p:nvPr/>
        </p:nvCxnSpPr>
        <p:spPr>
          <a:xfrm flipH="1" flipV="1">
            <a:off x="4618876" y="6365941"/>
            <a:ext cx="436528" cy="420828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69124B3B-EA4D-48D5-B40B-B71233E9CF2C}"/>
              </a:ext>
            </a:extLst>
          </p:cNvPr>
          <p:cNvCxnSpPr>
            <a:cxnSpLocks/>
          </p:cNvCxnSpPr>
          <p:nvPr/>
        </p:nvCxnSpPr>
        <p:spPr>
          <a:xfrm flipH="1">
            <a:off x="4653136" y="7634876"/>
            <a:ext cx="372522" cy="41910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BAD8158C-B34F-4716-A688-BA6361B6CC1A}"/>
              </a:ext>
            </a:extLst>
          </p:cNvPr>
          <p:cNvCxnSpPr>
            <a:cxnSpLocks/>
          </p:cNvCxnSpPr>
          <p:nvPr/>
        </p:nvCxnSpPr>
        <p:spPr>
          <a:xfrm flipH="1">
            <a:off x="4759023" y="7821954"/>
            <a:ext cx="393391" cy="42258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4F3A34BE-78C0-47DB-A820-DAB7BC66EA33}"/>
              </a:ext>
            </a:extLst>
          </p:cNvPr>
          <p:cNvCxnSpPr>
            <a:cxnSpLocks/>
          </p:cNvCxnSpPr>
          <p:nvPr/>
        </p:nvCxnSpPr>
        <p:spPr>
          <a:xfrm flipH="1" flipV="1">
            <a:off x="4653136" y="6096001"/>
            <a:ext cx="508244" cy="458601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F0C1FD12-3E9A-434C-A1FA-F9F46827C9CB}"/>
              </a:ext>
            </a:extLst>
          </p:cNvPr>
          <p:cNvCxnSpPr>
            <a:cxnSpLocks/>
          </p:cNvCxnSpPr>
          <p:nvPr/>
        </p:nvCxnSpPr>
        <p:spPr>
          <a:xfrm>
            <a:off x="4509120" y="7320136"/>
            <a:ext cx="546284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465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Database outline">
            <a:extLst>
              <a:ext uri="{FF2B5EF4-FFF2-40B4-BE49-F238E27FC236}">
                <a16:creationId xmlns:a16="http://schemas.microsoft.com/office/drawing/2014/main" id="{291AB5B7-856B-4542-8704-A0D119241E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2696" y="2663040"/>
            <a:ext cx="5744275" cy="2400627"/>
          </a:xfrm>
        </p:spPr>
      </p:pic>
      <p:pic>
        <p:nvPicPr>
          <p:cNvPr id="7" name="Graphic 6" descr="Internet outline">
            <a:extLst>
              <a:ext uri="{FF2B5EF4-FFF2-40B4-BE49-F238E27FC236}">
                <a16:creationId xmlns:a16="http://schemas.microsoft.com/office/drawing/2014/main" id="{FAF669D4-4BD9-4BAD-B5DA-82BCB58096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11155" y="-152605"/>
            <a:ext cx="1600000" cy="1600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97B8997-2236-4B23-94D7-5BD5EBD4EA04}"/>
              </a:ext>
            </a:extLst>
          </p:cNvPr>
          <p:cNvSpPr txBox="1"/>
          <p:nvPr/>
        </p:nvSpPr>
        <p:spPr>
          <a:xfrm>
            <a:off x="759926" y="108786"/>
            <a:ext cx="18770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556" dirty="0"/>
              <a:t>Reddit /</a:t>
            </a:r>
          </a:p>
          <a:p>
            <a:pPr algn="ctr"/>
            <a:r>
              <a:rPr lang="en-GB" sz="2844" dirty="0"/>
              <a:t>subredditt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646BE35-0B02-4077-A667-86D63672F682}"/>
              </a:ext>
            </a:extLst>
          </p:cNvPr>
          <p:cNvCxnSpPr>
            <a:cxnSpLocks/>
            <a:endCxn id="9" idx="0"/>
          </p:cNvCxnSpPr>
          <p:nvPr/>
        </p:nvCxnSpPr>
        <p:spPr>
          <a:xfrm flipH="1">
            <a:off x="3452890" y="1157240"/>
            <a:ext cx="12114" cy="290155"/>
          </a:xfrm>
          <a:prstGeom prst="straightConnector1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8F248BC-BCC0-4C88-BD7C-2A10C9F75E74}"/>
              </a:ext>
            </a:extLst>
          </p:cNvPr>
          <p:cNvSpPr/>
          <p:nvPr/>
        </p:nvSpPr>
        <p:spPr>
          <a:xfrm>
            <a:off x="2389170" y="3218308"/>
            <a:ext cx="2088000" cy="1517122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44" dirty="0"/>
              <a:t>Load data to</a:t>
            </a:r>
          </a:p>
          <a:p>
            <a:pPr algn="ctr"/>
            <a:r>
              <a:rPr lang="en-GB" sz="2844" dirty="0"/>
              <a:t>postgreSQL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7B44D7-9EB7-4333-A9DB-40075E114504}"/>
              </a:ext>
            </a:extLst>
          </p:cNvPr>
          <p:cNvSpPr txBox="1"/>
          <p:nvPr/>
        </p:nvSpPr>
        <p:spPr>
          <a:xfrm>
            <a:off x="4909720" y="926006"/>
            <a:ext cx="18926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AWS</a:t>
            </a:r>
          </a:p>
          <a:p>
            <a:pPr algn="ctr"/>
            <a:r>
              <a:rPr lang="en-GB" sz="1600" dirty="0"/>
              <a:t>Lambda – serverless compute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70F28ED-4B30-4DAC-9F94-931ADD257974}"/>
              </a:ext>
            </a:extLst>
          </p:cNvPr>
          <p:cNvSpPr txBox="1"/>
          <p:nvPr/>
        </p:nvSpPr>
        <p:spPr>
          <a:xfrm>
            <a:off x="4909720" y="1635078"/>
            <a:ext cx="18926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+</a:t>
            </a:r>
          </a:p>
          <a:p>
            <a:pPr algn="ctr"/>
            <a:r>
              <a:rPr lang="en-GB" sz="1600" dirty="0"/>
              <a:t>AWS</a:t>
            </a:r>
          </a:p>
          <a:p>
            <a:pPr algn="ctr"/>
            <a:r>
              <a:rPr lang="en-GB" sz="1600" dirty="0"/>
              <a:t>Eventbridge - Scheduled scraping at 1hr interval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3F57C9F-8DCE-4A29-8652-0F7E69AEFE3C}"/>
              </a:ext>
            </a:extLst>
          </p:cNvPr>
          <p:cNvSpPr txBox="1"/>
          <p:nvPr/>
        </p:nvSpPr>
        <p:spPr>
          <a:xfrm>
            <a:off x="-616522" y="3544473"/>
            <a:ext cx="37632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AWS</a:t>
            </a:r>
          </a:p>
          <a:p>
            <a:pPr algn="ctr"/>
            <a:r>
              <a:rPr lang="en-GB" sz="2400" dirty="0"/>
              <a:t>RDS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C63C599-DDFC-42FC-BD25-EC3F3822B061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 flipH="1">
            <a:off x="3433170" y="2783632"/>
            <a:ext cx="19720" cy="434676"/>
          </a:xfrm>
          <a:prstGeom prst="straightConnector1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C2E1F3B-D591-49FD-BB29-036A5BDA170C}"/>
              </a:ext>
            </a:extLst>
          </p:cNvPr>
          <p:cNvSpPr/>
          <p:nvPr/>
        </p:nvSpPr>
        <p:spPr>
          <a:xfrm>
            <a:off x="2081249" y="1447395"/>
            <a:ext cx="2743282" cy="1336237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44" dirty="0"/>
              <a:t>Scrape, filter and clean subreddit data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05DF0D61-A44E-4B6E-8928-DF84C41CF173}"/>
              </a:ext>
            </a:extLst>
          </p:cNvPr>
          <p:cNvSpPr/>
          <p:nvPr/>
        </p:nvSpPr>
        <p:spPr>
          <a:xfrm>
            <a:off x="5169728" y="6712360"/>
            <a:ext cx="1279780" cy="1024000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44" dirty="0"/>
              <a:t>EDA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99DA6B2-59AC-478B-80E6-AFE50FF793CD}"/>
              </a:ext>
            </a:extLst>
          </p:cNvPr>
          <p:cNvCxnSpPr>
            <a:cxnSpLocks/>
          </p:cNvCxnSpPr>
          <p:nvPr/>
        </p:nvCxnSpPr>
        <p:spPr>
          <a:xfrm>
            <a:off x="2081249" y="9176520"/>
            <a:ext cx="307921" cy="0"/>
          </a:xfrm>
          <a:prstGeom prst="straightConnector1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2486B789-7E90-46B7-9134-C52784B282FF}"/>
              </a:ext>
            </a:extLst>
          </p:cNvPr>
          <p:cNvSpPr/>
          <p:nvPr/>
        </p:nvSpPr>
        <p:spPr>
          <a:xfrm>
            <a:off x="2408889" y="8168408"/>
            <a:ext cx="2088000" cy="1600000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44" dirty="0"/>
              <a:t>Modelling</a:t>
            </a:r>
          </a:p>
          <a:p>
            <a:pPr algn="ctr"/>
            <a:r>
              <a:rPr lang="en-GB" sz="2844" dirty="0"/>
              <a:t>Inference &amp; evaluation</a:t>
            </a:r>
          </a:p>
        </p:txBody>
      </p:sp>
      <p:pic>
        <p:nvPicPr>
          <p:cNvPr id="37" name="Graphic 36" descr="Internet outline">
            <a:extLst>
              <a:ext uri="{FF2B5EF4-FFF2-40B4-BE49-F238E27FC236}">
                <a16:creationId xmlns:a16="http://schemas.microsoft.com/office/drawing/2014/main" id="{B244B784-BE62-4BF3-B363-ABD3730F87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29000" y="10184632"/>
            <a:ext cx="1600000" cy="1600000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F4C75ED3-033F-4D70-9932-2ACA54657ABD}"/>
              </a:ext>
            </a:extLst>
          </p:cNvPr>
          <p:cNvSpPr txBox="1"/>
          <p:nvPr/>
        </p:nvSpPr>
        <p:spPr>
          <a:xfrm>
            <a:off x="-605818" y="10496151"/>
            <a:ext cx="460851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556" dirty="0"/>
              <a:t>Streamlit /</a:t>
            </a:r>
          </a:p>
          <a:p>
            <a:pPr algn="ctr"/>
            <a:r>
              <a:rPr lang="en-GB" sz="2844" dirty="0"/>
              <a:t>blog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9A4694FF-738E-42A8-9DBF-E8A33BF984E2}"/>
              </a:ext>
            </a:extLst>
          </p:cNvPr>
          <p:cNvSpPr/>
          <p:nvPr/>
        </p:nvSpPr>
        <p:spPr>
          <a:xfrm>
            <a:off x="2421120" y="5341941"/>
            <a:ext cx="2088000" cy="1024000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44" dirty="0"/>
              <a:t>Clean “toxicity”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30AE98DC-3C2E-460C-A288-B6C5DBDF068C}"/>
              </a:ext>
            </a:extLst>
          </p:cNvPr>
          <p:cNvSpPr/>
          <p:nvPr/>
        </p:nvSpPr>
        <p:spPr>
          <a:xfrm>
            <a:off x="2421120" y="6712360"/>
            <a:ext cx="2088000" cy="1024000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44" dirty="0"/>
              <a:t>Engineer </a:t>
            </a:r>
          </a:p>
          <a:p>
            <a:pPr algn="ctr"/>
            <a:r>
              <a:rPr lang="en-GB" sz="2844" dirty="0"/>
              <a:t>Features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6131C7F-E316-4465-9D9E-29B4C6485AF5}"/>
              </a:ext>
            </a:extLst>
          </p:cNvPr>
          <p:cNvCxnSpPr>
            <a:cxnSpLocks/>
            <a:stCxn id="13" idx="2"/>
            <a:endCxn id="26" idx="0"/>
          </p:cNvCxnSpPr>
          <p:nvPr/>
        </p:nvCxnSpPr>
        <p:spPr>
          <a:xfrm>
            <a:off x="3433170" y="4735430"/>
            <a:ext cx="31950" cy="606511"/>
          </a:xfrm>
          <a:prstGeom prst="straightConnector1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B0E9BAE-39E7-4732-8767-3332A1BB1C11}"/>
              </a:ext>
            </a:extLst>
          </p:cNvPr>
          <p:cNvCxnSpPr>
            <a:cxnSpLocks/>
            <a:stCxn id="27" idx="2"/>
            <a:endCxn id="31" idx="0"/>
          </p:cNvCxnSpPr>
          <p:nvPr/>
        </p:nvCxnSpPr>
        <p:spPr>
          <a:xfrm flipH="1">
            <a:off x="3452889" y="7736360"/>
            <a:ext cx="12231" cy="432048"/>
          </a:xfrm>
          <a:prstGeom prst="straightConnector1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1B4736F-61FE-4975-B68C-627FCDF8A946}"/>
              </a:ext>
            </a:extLst>
          </p:cNvPr>
          <p:cNvCxnSpPr>
            <a:cxnSpLocks/>
          </p:cNvCxnSpPr>
          <p:nvPr/>
        </p:nvCxnSpPr>
        <p:spPr>
          <a:xfrm flipV="1">
            <a:off x="7800646" y="7678813"/>
            <a:ext cx="635841" cy="183079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883E64A3-FF3C-4EF3-8B03-03A933794F04}"/>
              </a:ext>
            </a:extLst>
          </p:cNvPr>
          <p:cNvSpPr/>
          <p:nvPr/>
        </p:nvSpPr>
        <p:spPr>
          <a:xfrm>
            <a:off x="188641" y="8488999"/>
            <a:ext cx="1892608" cy="958819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44" dirty="0"/>
              <a:t>Parameter </a:t>
            </a:r>
          </a:p>
          <a:p>
            <a:pPr algn="ctr"/>
            <a:r>
              <a:rPr lang="en-GB" sz="2844" dirty="0"/>
              <a:t>Tuning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196B4D5-CF13-4FCB-B826-688158303FDF}"/>
              </a:ext>
            </a:extLst>
          </p:cNvPr>
          <p:cNvCxnSpPr>
            <a:cxnSpLocks/>
          </p:cNvCxnSpPr>
          <p:nvPr/>
        </p:nvCxnSpPr>
        <p:spPr>
          <a:xfrm flipH="1">
            <a:off x="2081249" y="8832304"/>
            <a:ext cx="327640" cy="1"/>
          </a:xfrm>
          <a:prstGeom prst="straightConnector1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4B0880B-CA4E-45D7-AF73-F06C974EC0D3}"/>
              </a:ext>
            </a:extLst>
          </p:cNvPr>
          <p:cNvCxnSpPr>
            <a:cxnSpLocks/>
          </p:cNvCxnSpPr>
          <p:nvPr/>
        </p:nvCxnSpPr>
        <p:spPr>
          <a:xfrm>
            <a:off x="9002195" y="6440152"/>
            <a:ext cx="660608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F7E4693-34EA-49FB-B20C-BE4C9E81A8D2}"/>
              </a:ext>
            </a:extLst>
          </p:cNvPr>
          <p:cNvCxnSpPr>
            <a:cxnSpLocks/>
          </p:cNvCxnSpPr>
          <p:nvPr/>
        </p:nvCxnSpPr>
        <p:spPr>
          <a:xfrm flipH="1" flipV="1">
            <a:off x="7851376" y="6802882"/>
            <a:ext cx="534383" cy="383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74F4C75-A997-4097-B9A2-CAC273608019}"/>
              </a:ext>
            </a:extLst>
          </p:cNvPr>
          <p:cNvCxnSpPr>
            <a:cxnSpLocks/>
            <a:stCxn id="31" idx="3"/>
          </p:cNvCxnSpPr>
          <p:nvPr/>
        </p:nvCxnSpPr>
        <p:spPr>
          <a:xfrm flipV="1">
            <a:off x="4496889" y="8965413"/>
            <a:ext cx="354310" cy="2995"/>
          </a:xfrm>
          <a:prstGeom prst="straightConnector1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2F3F1674-F657-49ED-A096-6790C37C2AB4}"/>
              </a:ext>
            </a:extLst>
          </p:cNvPr>
          <p:cNvSpPr/>
          <p:nvPr/>
        </p:nvSpPr>
        <p:spPr>
          <a:xfrm>
            <a:off x="4839424" y="8502808"/>
            <a:ext cx="1916838" cy="925210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44" dirty="0"/>
              <a:t>Prediction </a:t>
            </a:r>
          </a:p>
          <a:p>
            <a:pPr algn="ctr"/>
            <a:r>
              <a:rPr lang="en-GB" sz="2844" dirty="0"/>
              <a:t>Model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83E93AB7-7F2F-4A8E-898B-AA1A8811B363}"/>
              </a:ext>
            </a:extLst>
          </p:cNvPr>
          <p:cNvCxnSpPr>
            <a:cxnSpLocks/>
          </p:cNvCxnSpPr>
          <p:nvPr/>
        </p:nvCxnSpPr>
        <p:spPr>
          <a:xfrm flipH="1">
            <a:off x="7731707" y="9271349"/>
            <a:ext cx="2353949" cy="111226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101BA365-D57F-4EA2-9955-C3D5A3305987}"/>
              </a:ext>
            </a:extLst>
          </p:cNvPr>
          <p:cNvCxnSpPr>
            <a:cxnSpLocks/>
          </p:cNvCxnSpPr>
          <p:nvPr/>
        </p:nvCxnSpPr>
        <p:spPr>
          <a:xfrm flipH="1">
            <a:off x="8469560" y="7821954"/>
            <a:ext cx="532635" cy="301579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BA46A61-C3CC-48F8-AB8A-0C4966AD0D0D}"/>
              </a:ext>
            </a:extLst>
          </p:cNvPr>
          <p:cNvCxnSpPr>
            <a:cxnSpLocks/>
            <a:stCxn id="26" idx="2"/>
            <a:endCxn id="27" idx="0"/>
          </p:cNvCxnSpPr>
          <p:nvPr/>
        </p:nvCxnSpPr>
        <p:spPr>
          <a:xfrm>
            <a:off x="3465120" y="6365941"/>
            <a:ext cx="0" cy="346419"/>
          </a:xfrm>
          <a:prstGeom prst="straightConnector1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0042E66-820C-4084-B94A-FA04B9232B57}"/>
              </a:ext>
            </a:extLst>
          </p:cNvPr>
          <p:cNvCxnSpPr>
            <a:cxnSpLocks/>
          </p:cNvCxnSpPr>
          <p:nvPr/>
        </p:nvCxnSpPr>
        <p:spPr>
          <a:xfrm>
            <a:off x="7533456" y="5211907"/>
            <a:ext cx="648072" cy="31517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169CD8E-C28A-43CB-B2E0-FDCE65B9B796}"/>
              </a:ext>
            </a:extLst>
          </p:cNvPr>
          <p:cNvCxnSpPr>
            <a:cxnSpLocks/>
          </p:cNvCxnSpPr>
          <p:nvPr/>
        </p:nvCxnSpPr>
        <p:spPr>
          <a:xfrm flipH="1" flipV="1">
            <a:off x="7533456" y="5447928"/>
            <a:ext cx="635841" cy="26991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60E27BF-F165-4E91-92F7-9C97B99CA21D}"/>
              </a:ext>
            </a:extLst>
          </p:cNvPr>
          <p:cNvCxnSpPr>
            <a:cxnSpLocks/>
          </p:cNvCxnSpPr>
          <p:nvPr/>
        </p:nvCxnSpPr>
        <p:spPr>
          <a:xfrm>
            <a:off x="4509120" y="7176120"/>
            <a:ext cx="660608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D7FB1F1-F8C2-40AA-AEE8-BCCFE36D0308}"/>
              </a:ext>
            </a:extLst>
          </p:cNvPr>
          <p:cNvCxnSpPr>
            <a:cxnSpLocks/>
          </p:cNvCxnSpPr>
          <p:nvPr/>
        </p:nvCxnSpPr>
        <p:spPr>
          <a:xfrm>
            <a:off x="3379348" y="9768408"/>
            <a:ext cx="0" cy="727743"/>
          </a:xfrm>
          <a:prstGeom prst="straightConnector1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72C596CD-A0EF-422F-831E-EBF02EE1511A}"/>
              </a:ext>
            </a:extLst>
          </p:cNvPr>
          <p:cNvCxnSpPr>
            <a:cxnSpLocks/>
            <a:stCxn id="62" idx="2"/>
          </p:cNvCxnSpPr>
          <p:nvPr/>
        </p:nvCxnSpPr>
        <p:spPr>
          <a:xfrm rot="5400000">
            <a:off x="4294235" y="8513132"/>
            <a:ext cx="588723" cy="2418495"/>
          </a:xfrm>
          <a:prstGeom prst="bentConnector2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D8A63C21-A249-4E7B-A245-3D46DBF2E0AC}"/>
              </a:ext>
            </a:extLst>
          </p:cNvPr>
          <p:cNvCxnSpPr>
            <a:cxnSpLocks/>
          </p:cNvCxnSpPr>
          <p:nvPr/>
        </p:nvCxnSpPr>
        <p:spPr>
          <a:xfrm flipH="1">
            <a:off x="-4059832" y="7925032"/>
            <a:ext cx="533917" cy="591711"/>
          </a:xfrm>
          <a:prstGeom prst="straightConnector1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0845D397-9D66-4C67-9ECA-F0E7A421B3C2}"/>
              </a:ext>
            </a:extLst>
          </p:cNvPr>
          <p:cNvCxnSpPr>
            <a:cxnSpLocks/>
          </p:cNvCxnSpPr>
          <p:nvPr/>
        </p:nvCxnSpPr>
        <p:spPr>
          <a:xfrm rot="5400000" flipH="1">
            <a:off x="4572465" y="6298700"/>
            <a:ext cx="533917" cy="591711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69124B3B-EA4D-48D5-B40B-B71233E9CF2C}"/>
              </a:ext>
            </a:extLst>
          </p:cNvPr>
          <p:cNvCxnSpPr>
            <a:cxnSpLocks/>
          </p:cNvCxnSpPr>
          <p:nvPr/>
        </p:nvCxnSpPr>
        <p:spPr>
          <a:xfrm flipH="1">
            <a:off x="4521487" y="7608168"/>
            <a:ext cx="533917" cy="591711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BAD8158C-B34F-4716-A688-BA6361B6CC1A}"/>
              </a:ext>
            </a:extLst>
          </p:cNvPr>
          <p:cNvCxnSpPr>
            <a:cxnSpLocks/>
          </p:cNvCxnSpPr>
          <p:nvPr/>
        </p:nvCxnSpPr>
        <p:spPr>
          <a:xfrm flipH="1">
            <a:off x="4673887" y="7760568"/>
            <a:ext cx="533917" cy="591711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4F3A34BE-78C0-47DB-A820-DAB7BC66EA33}"/>
              </a:ext>
            </a:extLst>
          </p:cNvPr>
          <p:cNvCxnSpPr>
            <a:cxnSpLocks/>
          </p:cNvCxnSpPr>
          <p:nvPr/>
        </p:nvCxnSpPr>
        <p:spPr>
          <a:xfrm rot="5400000" flipH="1">
            <a:off x="4738394" y="6109250"/>
            <a:ext cx="533917" cy="591711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F0C1FD12-3E9A-434C-A1FA-F9F46827C9CB}"/>
              </a:ext>
            </a:extLst>
          </p:cNvPr>
          <p:cNvCxnSpPr>
            <a:cxnSpLocks/>
          </p:cNvCxnSpPr>
          <p:nvPr/>
        </p:nvCxnSpPr>
        <p:spPr>
          <a:xfrm>
            <a:off x="4509120" y="7376760"/>
            <a:ext cx="660608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1907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Database outline">
            <a:extLst>
              <a:ext uri="{FF2B5EF4-FFF2-40B4-BE49-F238E27FC236}">
                <a16:creationId xmlns:a16="http://schemas.microsoft.com/office/drawing/2014/main" id="{291AB5B7-856B-4542-8704-A0D119241E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2696" y="2663040"/>
            <a:ext cx="5744275" cy="2400627"/>
          </a:xfrm>
        </p:spPr>
      </p:pic>
      <p:pic>
        <p:nvPicPr>
          <p:cNvPr id="7" name="Graphic 6" descr="Internet outline">
            <a:extLst>
              <a:ext uri="{FF2B5EF4-FFF2-40B4-BE49-F238E27FC236}">
                <a16:creationId xmlns:a16="http://schemas.microsoft.com/office/drawing/2014/main" id="{FAF669D4-4BD9-4BAD-B5DA-82BCB58096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11155" y="-152605"/>
            <a:ext cx="1600000" cy="1600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97B8997-2236-4B23-94D7-5BD5EBD4EA04}"/>
              </a:ext>
            </a:extLst>
          </p:cNvPr>
          <p:cNvSpPr txBox="1"/>
          <p:nvPr/>
        </p:nvSpPr>
        <p:spPr>
          <a:xfrm>
            <a:off x="4206449" y="80022"/>
            <a:ext cx="18770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556" dirty="0"/>
              <a:t>Reddit /</a:t>
            </a:r>
          </a:p>
          <a:p>
            <a:pPr algn="ctr"/>
            <a:r>
              <a:rPr lang="en-GB" sz="2844" dirty="0"/>
              <a:t>subredditt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646BE35-0B02-4077-A667-86D63672F682}"/>
              </a:ext>
            </a:extLst>
          </p:cNvPr>
          <p:cNvCxnSpPr>
            <a:cxnSpLocks/>
            <a:endCxn id="9" idx="0"/>
          </p:cNvCxnSpPr>
          <p:nvPr/>
        </p:nvCxnSpPr>
        <p:spPr>
          <a:xfrm flipH="1">
            <a:off x="3452890" y="1157240"/>
            <a:ext cx="12114" cy="290155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8F248BC-BCC0-4C88-BD7C-2A10C9F75E74}"/>
              </a:ext>
            </a:extLst>
          </p:cNvPr>
          <p:cNvSpPr/>
          <p:nvPr/>
        </p:nvSpPr>
        <p:spPr>
          <a:xfrm>
            <a:off x="2389170" y="3218308"/>
            <a:ext cx="2088000" cy="1517122"/>
          </a:xfrm>
          <a:prstGeom prst="round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44" dirty="0"/>
              <a:t>Load data to</a:t>
            </a:r>
          </a:p>
          <a:p>
            <a:pPr algn="ctr"/>
            <a:r>
              <a:rPr lang="en-GB" sz="2844" dirty="0"/>
              <a:t>postgreSQL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7B44D7-9EB7-4333-A9DB-40075E114504}"/>
              </a:ext>
            </a:extLst>
          </p:cNvPr>
          <p:cNvSpPr txBox="1"/>
          <p:nvPr/>
        </p:nvSpPr>
        <p:spPr>
          <a:xfrm>
            <a:off x="0" y="983432"/>
            <a:ext cx="18926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AWS</a:t>
            </a:r>
          </a:p>
          <a:p>
            <a:pPr algn="ctr"/>
            <a:r>
              <a:rPr lang="en-GB" sz="1600" dirty="0"/>
              <a:t>Lambda – serverless compute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70F28ED-4B30-4DAC-9F94-931ADD257974}"/>
              </a:ext>
            </a:extLst>
          </p:cNvPr>
          <p:cNvSpPr txBox="1"/>
          <p:nvPr/>
        </p:nvSpPr>
        <p:spPr>
          <a:xfrm>
            <a:off x="0" y="1692504"/>
            <a:ext cx="18926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+</a:t>
            </a:r>
          </a:p>
          <a:p>
            <a:pPr algn="ctr"/>
            <a:r>
              <a:rPr lang="en-GB" sz="1600" dirty="0"/>
              <a:t>AWS</a:t>
            </a:r>
          </a:p>
          <a:p>
            <a:pPr algn="ctr"/>
            <a:r>
              <a:rPr lang="en-GB" sz="1600" dirty="0"/>
              <a:t>Eventbridge - Scheduled scraping at 1hr interval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3F57C9F-8DCE-4A29-8652-0F7E69AEFE3C}"/>
              </a:ext>
            </a:extLst>
          </p:cNvPr>
          <p:cNvSpPr txBox="1"/>
          <p:nvPr/>
        </p:nvSpPr>
        <p:spPr>
          <a:xfrm>
            <a:off x="4170278" y="3451630"/>
            <a:ext cx="37632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AWS</a:t>
            </a:r>
          </a:p>
          <a:p>
            <a:pPr algn="ctr"/>
            <a:r>
              <a:rPr lang="en-GB" sz="2400" dirty="0"/>
              <a:t>RDS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C63C599-DDFC-42FC-BD25-EC3F3822B061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 flipH="1">
            <a:off x="3433170" y="2783632"/>
            <a:ext cx="19720" cy="434676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C2E1F3B-D591-49FD-BB29-036A5BDA170C}"/>
              </a:ext>
            </a:extLst>
          </p:cNvPr>
          <p:cNvSpPr/>
          <p:nvPr/>
        </p:nvSpPr>
        <p:spPr>
          <a:xfrm>
            <a:off x="2081249" y="1447395"/>
            <a:ext cx="2743282" cy="1336237"/>
          </a:xfrm>
          <a:prstGeom prst="round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44" dirty="0"/>
              <a:t>Scrape, filter and clean subreddit data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05DF0D61-A44E-4B6E-8928-DF84C41CF173}"/>
              </a:ext>
            </a:extLst>
          </p:cNvPr>
          <p:cNvSpPr/>
          <p:nvPr/>
        </p:nvSpPr>
        <p:spPr>
          <a:xfrm>
            <a:off x="5157192" y="7200173"/>
            <a:ext cx="1279780" cy="1024000"/>
          </a:xfrm>
          <a:prstGeom prst="round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44" dirty="0"/>
              <a:t>EDA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99DA6B2-59AC-478B-80E6-AFE50FF793CD}"/>
              </a:ext>
            </a:extLst>
          </p:cNvPr>
          <p:cNvCxnSpPr>
            <a:cxnSpLocks/>
          </p:cNvCxnSpPr>
          <p:nvPr/>
        </p:nvCxnSpPr>
        <p:spPr>
          <a:xfrm>
            <a:off x="2081249" y="8904312"/>
            <a:ext cx="307921" cy="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2486B789-7E90-46B7-9134-C52784B282FF}"/>
              </a:ext>
            </a:extLst>
          </p:cNvPr>
          <p:cNvSpPr/>
          <p:nvPr/>
        </p:nvSpPr>
        <p:spPr>
          <a:xfrm>
            <a:off x="2408889" y="7896200"/>
            <a:ext cx="2088000" cy="1600000"/>
          </a:xfrm>
          <a:prstGeom prst="round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44" dirty="0"/>
              <a:t>Modelling</a:t>
            </a:r>
          </a:p>
          <a:p>
            <a:pPr algn="ctr"/>
            <a:r>
              <a:rPr lang="en-GB" sz="2844" dirty="0"/>
              <a:t>Inference &amp; evaluation</a:t>
            </a:r>
          </a:p>
        </p:txBody>
      </p:sp>
      <p:pic>
        <p:nvPicPr>
          <p:cNvPr id="37" name="Graphic 36" descr="Internet outline">
            <a:extLst>
              <a:ext uri="{FF2B5EF4-FFF2-40B4-BE49-F238E27FC236}">
                <a16:creationId xmlns:a16="http://schemas.microsoft.com/office/drawing/2014/main" id="{B244B784-BE62-4BF3-B363-ABD3730F87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29000" y="10184632"/>
            <a:ext cx="1600000" cy="1600000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F4C75ED3-033F-4D70-9932-2ACA54657ABD}"/>
              </a:ext>
            </a:extLst>
          </p:cNvPr>
          <p:cNvSpPr txBox="1"/>
          <p:nvPr/>
        </p:nvSpPr>
        <p:spPr>
          <a:xfrm>
            <a:off x="2996952" y="10456840"/>
            <a:ext cx="460851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556" dirty="0"/>
              <a:t>Streamlit /</a:t>
            </a:r>
          </a:p>
          <a:p>
            <a:pPr algn="ctr"/>
            <a:r>
              <a:rPr lang="en-GB" sz="2844" dirty="0"/>
              <a:t>blog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9A4694FF-738E-42A8-9DBF-E8A33BF984E2}"/>
              </a:ext>
            </a:extLst>
          </p:cNvPr>
          <p:cNvSpPr/>
          <p:nvPr/>
        </p:nvSpPr>
        <p:spPr>
          <a:xfrm>
            <a:off x="2421120" y="5069733"/>
            <a:ext cx="2088000" cy="102400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44" dirty="0"/>
              <a:t>Clean “toxicity”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30AE98DC-3C2E-460C-A288-B6C5DBDF068C}"/>
              </a:ext>
            </a:extLst>
          </p:cNvPr>
          <p:cNvSpPr/>
          <p:nvPr/>
        </p:nvSpPr>
        <p:spPr>
          <a:xfrm>
            <a:off x="2421120" y="6440152"/>
            <a:ext cx="2088000" cy="1024000"/>
          </a:xfrm>
          <a:prstGeom prst="round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44" dirty="0"/>
              <a:t>Engineer </a:t>
            </a:r>
          </a:p>
          <a:p>
            <a:pPr algn="ctr"/>
            <a:r>
              <a:rPr lang="en-GB" sz="2844" dirty="0"/>
              <a:t>Features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6131C7F-E316-4465-9D9E-29B4C6485AF5}"/>
              </a:ext>
            </a:extLst>
          </p:cNvPr>
          <p:cNvCxnSpPr>
            <a:cxnSpLocks/>
            <a:stCxn id="13" idx="2"/>
            <a:endCxn id="26" idx="0"/>
          </p:cNvCxnSpPr>
          <p:nvPr/>
        </p:nvCxnSpPr>
        <p:spPr>
          <a:xfrm>
            <a:off x="3433170" y="4735430"/>
            <a:ext cx="31950" cy="334303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B0E9BAE-39E7-4732-8767-3332A1BB1C11}"/>
              </a:ext>
            </a:extLst>
          </p:cNvPr>
          <p:cNvCxnSpPr>
            <a:cxnSpLocks/>
            <a:stCxn id="27" idx="2"/>
            <a:endCxn id="31" idx="0"/>
          </p:cNvCxnSpPr>
          <p:nvPr/>
        </p:nvCxnSpPr>
        <p:spPr>
          <a:xfrm flipH="1">
            <a:off x="3452889" y="7464152"/>
            <a:ext cx="12231" cy="432048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1B4736F-61FE-4975-B68C-627FCDF8A946}"/>
              </a:ext>
            </a:extLst>
          </p:cNvPr>
          <p:cNvCxnSpPr>
            <a:cxnSpLocks/>
          </p:cNvCxnSpPr>
          <p:nvPr/>
        </p:nvCxnSpPr>
        <p:spPr>
          <a:xfrm flipV="1">
            <a:off x="4509120" y="8113545"/>
            <a:ext cx="635841" cy="183079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883E64A3-FF3C-4EF3-8B03-03A933794F04}"/>
              </a:ext>
            </a:extLst>
          </p:cNvPr>
          <p:cNvSpPr/>
          <p:nvPr/>
        </p:nvSpPr>
        <p:spPr>
          <a:xfrm>
            <a:off x="188641" y="8216791"/>
            <a:ext cx="1892608" cy="958819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44" dirty="0"/>
              <a:t>Parameter </a:t>
            </a:r>
          </a:p>
          <a:p>
            <a:pPr algn="ctr"/>
            <a:r>
              <a:rPr lang="en-GB" sz="2844" dirty="0"/>
              <a:t>Tuning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196B4D5-CF13-4FCB-B826-688158303FDF}"/>
              </a:ext>
            </a:extLst>
          </p:cNvPr>
          <p:cNvCxnSpPr>
            <a:cxnSpLocks/>
            <a:stCxn id="31" idx="1"/>
            <a:endCxn id="56" idx="3"/>
          </p:cNvCxnSpPr>
          <p:nvPr/>
        </p:nvCxnSpPr>
        <p:spPr>
          <a:xfrm flipH="1">
            <a:off x="2081249" y="8696200"/>
            <a:ext cx="327640" cy="1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4B0880B-CA4E-45D7-AF73-F06C974EC0D3}"/>
              </a:ext>
            </a:extLst>
          </p:cNvPr>
          <p:cNvCxnSpPr>
            <a:cxnSpLocks/>
            <a:stCxn id="27" idx="3"/>
          </p:cNvCxnSpPr>
          <p:nvPr/>
        </p:nvCxnSpPr>
        <p:spPr>
          <a:xfrm>
            <a:off x="4509120" y="6952152"/>
            <a:ext cx="648072" cy="315173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F7E4693-34EA-49FB-B20C-BE4C9E81A8D2}"/>
              </a:ext>
            </a:extLst>
          </p:cNvPr>
          <p:cNvCxnSpPr>
            <a:cxnSpLocks/>
          </p:cNvCxnSpPr>
          <p:nvPr/>
        </p:nvCxnSpPr>
        <p:spPr>
          <a:xfrm flipH="1" flipV="1">
            <a:off x="4509120" y="7188173"/>
            <a:ext cx="635841" cy="269913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74F4C75-A997-4097-B9A2-CAC273608019}"/>
              </a:ext>
            </a:extLst>
          </p:cNvPr>
          <p:cNvCxnSpPr>
            <a:cxnSpLocks/>
            <a:stCxn id="31" idx="3"/>
            <a:endCxn id="62" idx="1"/>
          </p:cNvCxnSpPr>
          <p:nvPr/>
        </p:nvCxnSpPr>
        <p:spPr>
          <a:xfrm>
            <a:off x="4496889" y="8696200"/>
            <a:ext cx="327641" cy="1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2F3F1674-F657-49ED-A096-6790C37C2AB4}"/>
              </a:ext>
            </a:extLst>
          </p:cNvPr>
          <p:cNvSpPr/>
          <p:nvPr/>
        </p:nvSpPr>
        <p:spPr>
          <a:xfrm>
            <a:off x="4824530" y="8320037"/>
            <a:ext cx="1916838" cy="752327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44" dirty="0"/>
              <a:t>Prediction </a:t>
            </a:r>
          </a:p>
          <a:p>
            <a:pPr algn="ctr"/>
            <a:r>
              <a:rPr lang="en-GB" sz="2844" dirty="0"/>
              <a:t>Model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83E93AB7-7F2F-4A8E-898B-AA1A8811B363}"/>
              </a:ext>
            </a:extLst>
          </p:cNvPr>
          <p:cNvCxnSpPr>
            <a:cxnSpLocks/>
            <a:stCxn id="62" idx="2"/>
            <a:endCxn id="37" idx="0"/>
          </p:cNvCxnSpPr>
          <p:nvPr/>
        </p:nvCxnSpPr>
        <p:spPr>
          <a:xfrm flipH="1">
            <a:off x="3429000" y="9072364"/>
            <a:ext cx="2353949" cy="1112268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101BA365-D57F-4EA2-9955-C3D5A3305987}"/>
              </a:ext>
            </a:extLst>
          </p:cNvPr>
          <p:cNvCxnSpPr>
            <a:cxnSpLocks/>
          </p:cNvCxnSpPr>
          <p:nvPr/>
        </p:nvCxnSpPr>
        <p:spPr>
          <a:xfrm flipH="1">
            <a:off x="4496889" y="7914546"/>
            <a:ext cx="648072" cy="198999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BA46A61-C3CC-48F8-AB8A-0C4966AD0D0D}"/>
              </a:ext>
            </a:extLst>
          </p:cNvPr>
          <p:cNvCxnSpPr>
            <a:cxnSpLocks/>
            <a:stCxn id="26" idx="2"/>
            <a:endCxn id="27" idx="0"/>
          </p:cNvCxnSpPr>
          <p:nvPr/>
        </p:nvCxnSpPr>
        <p:spPr>
          <a:xfrm>
            <a:off x="3465120" y="6093733"/>
            <a:ext cx="0" cy="346419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8552517"/>
      </p:ext>
    </p:extLst>
  </p:cSld>
  <p:clrMapOvr>
    <a:masterClrMapping/>
  </p:clrMapOvr>
</p:sld>
</file>

<file path=ppt/theme/theme1.xml><?xml version="1.0" encoding="utf-8"?>
<a:theme xmlns:a="http://schemas.openxmlformats.org/drawingml/2006/main" name="MimeoVTI">
  <a:themeElements>
    <a:clrScheme name="AnalogousFromRegularSeedLeftStep">
      <a:dk1>
        <a:srgbClr val="000000"/>
      </a:dk1>
      <a:lt1>
        <a:srgbClr val="FFFFFF"/>
      </a:lt1>
      <a:dk2>
        <a:srgbClr val="1C2432"/>
      </a:dk2>
      <a:lt2>
        <a:srgbClr val="F2F3F0"/>
      </a:lt2>
      <a:accent1>
        <a:srgbClr val="713AD6"/>
      </a:accent1>
      <a:accent2>
        <a:srgbClr val="363FC8"/>
      </a:accent2>
      <a:accent3>
        <a:srgbClr val="3A85D6"/>
      </a:accent3>
      <a:accent4>
        <a:srgbClr val="28B4C4"/>
      </a:accent4>
      <a:accent5>
        <a:srgbClr val="34C195"/>
      </a:accent5>
      <a:accent6>
        <a:srgbClr val="28C452"/>
      </a:accent6>
      <a:hlink>
        <a:srgbClr val="729531"/>
      </a:hlink>
      <a:folHlink>
        <a:srgbClr val="7F7F7F"/>
      </a:folHlink>
    </a:clrScheme>
    <a:fontScheme name="Custom 3">
      <a:majorFont>
        <a:latin typeface="Elephant"/>
        <a:ea typeface=""/>
        <a:cs typeface=""/>
      </a:majorFont>
      <a:minorFont>
        <a:latin typeface="Univers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meoVTI" id="{63E3BFD8-7F9C-46D1-A4F3-04054403C108}" vid="{C505C190-EE38-45FD-8294-6454536D04B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</TotalTime>
  <Words>144</Words>
  <Application>Microsoft Office PowerPoint</Application>
  <PresentationFormat>Widescreen</PresentationFormat>
  <Paragraphs>72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Elephant</vt:lpstr>
      <vt:lpstr>Univers Condensed</vt:lpstr>
      <vt:lpstr>MimeoVTI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Augury</dc:title>
  <dc:creator>Chris Lynch</dc:creator>
  <cp:lastModifiedBy>Erik Lang</cp:lastModifiedBy>
  <cp:revision>7</cp:revision>
  <dcterms:created xsi:type="dcterms:W3CDTF">2022-03-07T17:26:31Z</dcterms:created>
  <dcterms:modified xsi:type="dcterms:W3CDTF">2022-04-21T14:44:44Z</dcterms:modified>
</cp:coreProperties>
</file>