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EB7FE-A8E1-47FC-BD79-69B078B7FA9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E67214-4F26-480E-BF0C-EDE37E4D69E1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53B0B349-CE27-4758-BD00-268CC9083195}" type="parTrans" cxnId="{B263F43E-48CE-45E9-8364-301945FDE3AE}">
      <dgm:prSet/>
      <dgm:spPr/>
      <dgm:t>
        <a:bodyPr/>
        <a:lstStyle/>
        <a:p>
          <a:endParaRPr lang="en-CA"/>
        </a:p>
      </dgm:t>
    </dgm:pt>
    <dgm:pt modelId="{6EE7B93A-6435-4EF2-997D-98A1EC5A71DE}" type="sibTrans" cxnId="{B263F43E-48CE-45E9-8364-301945FDE3AE}">
      <dgm:prSet/>
      <dgm:spPr/>
      <dgm:t>
        <a:bodyPr/>
        <a:lstStyle/>
        <a:p>
          <a:endParaRPr lang="en-CA"/>
        </a:p>
      </dgm:t>
    </dgm:pt>
    <dgm:pt modelId="{1F4307F6-B2E5-43D0-B8F6-F9A80EB1348D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03357B96-4B50-41B0-AFE7-3AE9D123A54F}" type="parTrans" cxnId="{884C60A8-B761-41A7-9B70-07AD21C9F4FB}">
      <dgm:prSet/>
      <dgm:spPr/>
      <dgm:t>
        <a:bodyPr/>
        <a:lstStyle/>
        <a:p>
          <a:endParaRPr lang="en-CA"/>
        </a:p>
      </dgm:t>
    </dgm:pt>
    <dgm:pt modelId="{C334D398-8A99-4074-87A1-3A0CDF4B738B}" type="sibTrans" cxnId="{884C60A8-B761-41A7-9B70-07AD21C9F4FB}">
      <dgm:prSet/>
      <dgm:spPr/>
      <dgm:t>
        <a:bodyPr/>
        <a:lstStyle/>
        <a:p>
          <a:endParaRPr lang="en-CA"/>
        </a:p>
      </dgm:t>
    </dgm:pt>
    <dgm:pt modelId="{FB49E6F0-64B6-48F6-A148-AB4C65D20526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371507F7-27EE-4517-ABF6-8C842C8A3207}" type="parTrans" cxnId="{CA09B71E-FECD-4EE5-BF7F-1C90EC7577DD}">
      <dgm:prSet/>
      <dgm:spPr/>
      <dgm:t>
        <a:bodyPr/>
        <a:lstStyle/>
        <a:p>
          <a:endParaRPr lang="en-CA"/>
        </a:p>
      </dgm:t>
    </dgm:pt>
    <dgm:pt modelId="{6D7DC96A-8C04-4108-AB08-48616A63CFC2}" type="sibTrans" cxnId="{CA09B71E-FECD-4EE5-BF7F-1C90EC7577DD}">
      <dgm:prSet/>
      <dgm:spPr/>
      <dgm:t>
        <a:bodyPr/>
        <a:lstStyle/>
        <a:p>
          <a:endParaRPr lang="en-CA"/>
        </a:p>
      </dgm:t>
    </dgm:pt>
    <dgm:pt modelId="{B4136692-C31F-44C8-B4D9-203E992B9B4A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D31F170E-AEB2-4ED6-9BBD-B5CB63957425}" type="parTrans" cxnId="{A0BCFD59-AB15-4B5D-A76A-5FB163073C34}">
      <dgm:prSet/>
      <dgm:spPr/>
      <dgm:t>
        <a:bodyPr/>
        <a:lstStyle/>
        <a:p>
          <a:endParaRPr lang="en-CA"/>
        </a:p>
      </dgm:t>
    </dgm:pt>
    <dgm:pt modelId="{C644F61C-4C45-41AB-8C0D-7E70ED8CB9A2}" type="sibTrans" cxnId="{A0BCFD59-AB15-4B5D-A76A-5FB163073C34}">
      <dgm:prSet/>
      <dgm:spPr/>
      <dgm:t>
        <a:bodyPr/>
        <a:lstStyle/>
        <a:p>
          <a:endParaRPr lang="en-CA"/>
        </a:p>
      </dgm:t>
    </dgm:pt>
    <dgm:pt modelId="{053A5EA6-9B19-4C7B-9F0C-42154D05EEED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AC0543A4-B30A-4FA6-B67A-316D651CDC67}" type="parTrans" cxnId="{B458826E-6E96-41B0-889C-4AEEC84F535C}">
      <dgm:prSet/>
      <dgm:spPr/>
      <dgm:t>
        <a:bodyPr/>
        <a:lstStyle/>
        <a:p>
          <a:endParaRPr lang="en-CA"/>
        </a:p>
      </dgm:t>
    </dgm:pt>
    <dgm:pt modelId="{57F232EC-7EFC-45DB-95F9-7EBCC40ACA0E}" type="sibTrans" cxnId="{B458826E-6E96-41B0-889C-4AEEC84F535C}">
      <dgm:prSet/>
      <dgm:spPr/>
      <dgm:t>
        <a:bodyPr/>
        <a:lstStyle/>
        <a:p>
          <a:endParaRPr lang="en-CA"/>
        </a:p>
      </dgm:t>
    </dgm:pt>
    <dgm:pt modelId="{33A11B42-367C-43D9-956E-F95317016E1C}" type="pres">
      <dgm:prSet presAssocID="{990EB7FE-A8E1-47FC-BD79-69B078B7FA9F}" presName="cycle" presStyleCnt="0">
        <dgm:presLayoutVars>
          <dgm:dir/>
          <dgm:resizeHandles val="exact"/>
        </dgm:presLayoutVars>
      </dgm:prSet>
      <dgm:spPr/>
    </dgm:pt>
    <dgm:pt modelId="{88E93A74-0CB7-4C15-BDB5-AA0F308C3FE9}" type="pres">
      <dgm:prSet presAssocID="{ABE67214-4F26-480E-BF0C-EDE37E4D69E1}" presName="dummy" presStyleCnt="0"/>
      <dgm:spPr/>
    </dgm:pt>
    <dgm:pt modelId="{0C33B591-A61C-4DD3-8895-C84C674759D1}" type="pres">
      <dgm:prSet presAssocID="{ABE67214-4F26-480E-BF0C-EDE37E4D69E1}" presName="node" presStyleLbl="revTx" presStyleIdx="0" presStyleCnt="5">
        <dgm:presLayoutVars>
          <dgm:bulletEnabled val="1"/>
        </dgm:presLayoutVars>
      </dgm:prSet>
      <dgm:spPr/>
    </dgm:pt>
    <dgm:pt modelId="{33ADA857-8979-4458-9AE7-FADC933C38D9}" type="pres">
      <dgm:prSet presAssocID="{6EE7B93A-6435-4EF2-997D-98A1EC5A71DE}" presName="sibTrans" presStyleLbl="node1" presStyleIdx="0" presStyleCnt="5"/>
      <dgm:spPr/>
    </dgm:pt>
    <dgm:pt modelId="{BCEE43A9-C53C-4F84-A85B-75AF5D0B5937}" type="pres">
      <dgm:prSet presAssocID="{1F4307F6-B2E5-43D0-B8F6-F9A80EB1348D}" presName="dummy" presStyleCnt="0"/>
      <dgm:spPr/>
    </dgm:pt>
    <dgm:pt modelId="{17FF9A4C-7BFD-4280-A4C4-C31DA6DF9521}" type="pres">
      <dgm:prSet presAssocID="{1F4307F6-B2E5-43D0-B8F6-F9A80EB1348D}" presName="node" presStyleLbl="revTx" presStyleIdx="1" presStyleCnt="5">
        <dgm:presLayoutVars>
          <dgm:bulletEnabled val="1"/>
        </dgm:presLayoutVars>
      </dgm:prSet>
      <dgm:spPr/>
    </dgm:pt>
    <dgm:pt modelId="{60F50153-52CF-4A27-97F7-34F19CD9052B}" type="pres">
      <dgm:prSet presAssocID="{C334D398-8A99-4074-87A1-3A0CDF4B738B}" presName="sibTrans" presStyleLbl="node1" presStyleIdx="1" presStyleCnt="5"/>
      <dgm:spPr/>
    </dgm:pt>
    <dgm:pt modelId="{FB6CD168-4335-43EB-94C0-EE170E3E2570}" type="pres">
      <dgm:prSet presAssocID="{FB49E6F0-64B6-48F6-A148-AB4C65D20526}" presName="dummy" presStyleCnt="0"/>
      <dgm:spPr/>
    </dgm:pt>
    <dgm:pt modelId="{8377001F-FD1A-4EF2-B7AF-BC4F2EBCA108}" type="pres">
      <dgm:prSet presAssocID="{FB49E6F0-64B6-48F6-A148-AB4C65D20526}" presName="node" presStyleLbl="revTx" presStyleIdx="2" presStyleCnt="5">
        <dgm:presLayoutVars>
          <dgm:bulletEnabled val="1"/>
        </dgm:presLayoutVars>
      </dgm:prSet>
      <dgm:spPr/>
    </dgm:pt>
    <dgm:pt modelId="{7291E926-EC91-4D12-ADC6-7A76159864A3}" type="pres">
      <dgm:prSet presAssocID="{6D7DC96A-8C04-4108-AB08-48616A63CFC2}" presName="sibTrans" presStyleLbl="node1" presStyleIdx="2" presStyleCnt="5"/>
      <dgm:spPr/>
    </dgm:pt>
    <dgm:pt modelId="{9E477A6A-F342-45C1-9B2A-E6C156290845}" type="pres">
      <dgm:prSet presAssocID="{B4136692-C31F-44C8-B4D9-203E992B9B4A}" presName="dummy" presStyleCnt="0"/>
      <dgm:spPr/>
    </dgm:pt>
    <dgm:pt modelId="{EE45E7C0-BCE0-40C6-833F-A61219E036C2}" type="pres">
      <dgm:prSet presAssocID="{B4136692-C31F-44C8-B4D9-203E992B9B4A}" presName="node" presStyleLbl="revTx" presStyleIdx="3" presStyleCnt="5">
        <dgm:presLayoutVars>
          <dgm:bulletEnabled val="1"/>
        </dgm:presLayoutVars>
      </dgm:prSet>
      <dgm:spPr/>
    </dgm:pt>
    <dgm:pt modelId="{B7F9872D-33B3-40E9-80FE-0E6830098580}" type="pres">
      <dgm:prSet presAssocID="{C644F61C-4C45-41AB-8C0D-7E70ED8CB9A2}" presName="sibTrans" presStyleLbl="node1" presStyleIdx="3" presStyleCnt="5"/>
      <dgm:spPr/>
    </dgm:pt>
    <dgm:pt modelId="{D208D8A0-AB80-4657-8B18-745B35C61FC8}" type="pres">
      <dgm:prSet presAssocID="{053A5EA6-9B19-4C7B-9F0C-42154D05EEED}" presName="dummy" presStyleCnt="0"/>
      <dgm:spPr/>
    </dgm:pt>
    <dgm:pt modelId="{A352F686-AC29-40BD-B89D-934BBC59755A}" type="pres">
      <dgm:prSet presAssocID="{053A5EA6-9B19-4C7B-9F0C-42154D05EEED}" presName="node" presStyleLbl="revTx" presStyleIdx="4" presStyleCnt="5">
        <dgm:presLayoutVars>
          <dgm:bulletEnabled val="1"/>
        </dgm:presLayoutVars>
      </dgm:prSet>
      <dgm:spPr/>
    </dgm:pt>
    <dgm:pt modelId="{63E7D592-78A3-46A4-A644-7134CDF1806C}" type="pres">
      <dgm:prSet presAssocID="{57F232EC-7EFC-45DB-95F9-7EBCC40ACA0E}" presName="sibTrans" presStyleLbl="node1" presStyleIdx="4" presStyleCnt="5"/>
      <dgm:spPr/>
    </dgm:pt>
  </dgm:ptLst>
  <dgm:cxnLst>
    <dgm:cxn modelId="{48356D09-6D9B-4CD2-BE7C-2E709B4E13BF}" type="presOf" srcId="{B4136692-C31F-44C8-B4D9-203E992B9B4A}" destId="{EE45E7C0-BCE0-40C6-833F-A61219E036C2}" srcOrd="0" destOrd="0" presId="urn:microsoft.com/office/officeart/2005/8/layout/cycle1"/>
    <dgm:cxn modelId="{CA09B71E-FECD-4EE5-BF7F-1C90EC7577DD}" srcId="{990EB7FE-A8E1-47FC-BD79-69B078B7FA9F}" destId="{FB49E6F0-64B6-48F6-A148-AB4C65D20526}" srcOrd="2" destOrd="0" parTransId="{371507F7-27EE-4517-ABF6-8C842C8A3207}" sibTransId="{6D7DC96A-8C04-4108-AB08-48616A63CFC2}"/>
    <dgm:cxn modelId="{ED4A9128-CC34-4934-A70C-56EC95A90E74}" type="presOf" srcId="{ABE67214-4F26-480E-BF0C-EDE37E4D69E1}" destId="{0C33B591-A61C-4DD3-8895-C84C674759D1}" srcOrd="0" destOrd="0" presId="urn:microsoft.com/office/officeart/2005/8/layout/cycle1"/>
    <dgm:cxn modelId="{946B7E2B-C39A-4D9E-BDD6-203C5D5445A1}" type="presOf" srcId="{990EB7FE-A8E1-47FC-BD79-69B078B7FA9F}" destId="{33A11B42-367C-43D9-956E-F95317016E1C}" srcOrd="0" destOrd="0" presId="urn:microsoft.com/office/officeart/2005/8/layout/cycle1"/>
    <dgm:cxn modelId="{4D2ACC2E-B535-4C8B-88F8-1591E1CC68F2}" type="presOf" srcId="{053A5EA6-9B19-4C7B-9F0C-42154D05EEED}" destId="{A352F686-AC29-40BD-B89D-934BBC59755A}" srcOrd="0" destOrd="0" presId="urn:microsoft.com/office/officeart/2005/8/layout/cycle1"/>
    <dgm:cxn modelId="{B263F43E-48CE-45E9-8364-301945FDE3AE}" srcId="{990EB7FE-A8E1-47FC-BD79-69B078B7FA9F}" destId="{ABE67214-4F26-480E-BF0C-EDE37E4D69E1}" srcOrd="0" destOrd="0" parTransId="{53B0B349-CE27-4758-BD00-268CC9083195}" sibTransId="{6EE7B93A-6435-4EF2-997D-98A1EC5A71DE}"/>
    <dgm:cxn modelId="{E5AA835F-65F5-424B-B742-4339C22DA0F0}" type="presOf" srcId="{1F4307F6-B2E5-43D0-B8F6-F9A80EB1348D}" destId="{17FF9A4C-7BFD-4280-A4C4-C31DA6DF9521}" srcOrd="0" destOrd="0" presId="urn:microsoft.com/office/officeart/2005/8/layout/cycle1"/>
    <dgm:cxn modelId="{24CBC964-C9E8-4D8E-AECE-87EB4A1A16E6}" type="presOf" srcId="{6D7DC96A-8C04-4108-AB08-48616A63CFC2}" destId="{7291E926-EC91-4D12-ADC6-7A76159864A3}" srcOrd="0" destOrd="0" presId="urn:microsoft.com/office/officeart/2005/8/layout/cycle1"/>
    <dgm:cxn modelId="{B458826E-6E96-41B0-889C-4AEEC84F535C}" srcId="{990EB7FE-A8E1-47FC-BD79-69B078B7FA9F}" destId="{053A5EA6-9B19-4C7B-9F0C-42154D05EEED}" srcOrd="4" destOrd="0" parTransId="{AC0543A4-B30A-4FA6-B67A-316D651CDC67}" sibTransId="{57F232EC-7EFC-45DB-95F9-7EBCC40ACA0E}"/>
    <dgm:cxn modelId="{D565BE4E-5A8F-491B-B580-D9998E17B4D8}" type="presOf" srcId="{FB49E6F0-64B6-48F6-A148-AB4C65D20526}" destId="{8377001F-FD1A-4EF2-B7AF-BC4F2EBCA108}" srcOrd="0" destOrd="0" presId="urn:microsoft.com/office/officeart/2005/8/layout/cycle1"/>
    <dgm:cxn modelId="{5A6B5256-7168-40F5-8BBE-DF513345DB5B}" type="presOf" srcId="{57F232EC-7EFC-45DB-95F9-7EBCC40ACA0E}" destId="{63E7D592-78A3-46A4-A644-7134CDF1806C}" srcOrd="0" destOrd="0" presId="urn:microsoft.com/office/officeart/2005/8/layout/cycle1"/>
    <dgm:cxn modelId="{A0BCFD59-AB15-4B5D-A76A-5FB163073C34}" srcId="{990EB7FE-A8E1-47FC-BD79-69B078B7FA9F}" destId="{B4136692-C31F-44C8-B4D9-203E992B9B4A}" srcOrd="3" destOrd="0" parTransId="{D31F170E-AEB2-4ED6-9BBD-B5CB63957425}" sibTransId="{C644F61C-4C45-41AB-8C0D-7E70ED8CB9A2}"/>
    <dgm:cxn modelId="{AD967984-EAF9-4B38-B8E5-2FCF3DFD7F2D}" type="presOf" srcId="{C644F61C-4C45-41AB-8C0D-7E70ED8CB9A2}" destId="{B7F9872D-33B3-40E9-80FE-0E6830098580}" srcOrd="0" destOrd="0" presId="urn:microsoft.com/office/officeart/2005/8/layout/cycle1"/>
    <dgm:cxn modelId="{884C60A8-B761-41A7-9B70-07AD21C9F4FB}" srcId="{990EB7FE-A8E1-47FC-BD79-69B078B7FA9F}" destId="{1F4307F6-B2E5-43D0-B8F6-F9A80EB1348D}" srcOrd="1" destOrd="0" parTransId="{03357B96-4B50-41B0-AFE7-3AE9D123A54F}" sibTransId="{C334D398-8A99-4074-87A1-3A0CDF4B738B}"/>
    <dgm:cxn modelId="{A5B803BA-6A03-4B4C-ACE4-BD5122836632}" type="presOf" srcId="{C334D398-8A99-4074-87A1-3A0CDF4B738B}" destId="{60F50153-52CF-4A27-97F7-34F19CD9052B}" srcOrd="0" destOrd="0" presId="urn:microsoft.com/office/officeart/2005/8/layout/cycle1"/>
    <dgm:cxn modelId="{F94EDEEA-F109-470B-96FC-3BB11D5D46AB}" type="presOf" srcId="{6EE7B93A-6435-4EF2-997D-98A1EC5A71DE}" destId="{33ADA857-8979-4458-9AE7-FADC933C38D9}" srcOrd="0" destOrd="0" presId="urn:microsoft.com/office/officeart/2005/8/layout/cycle1"/>
    <dgm:cxn modelId="{AC7C1A7B-4404-412F-8063-9766F2FD99FF}" type="presParOf" srcId="{33A11B42-367C-43D9-956E-F95317016E1C}" destId="{88E93A74-0CB7-4C15-BDB5-AA0F308C3FE9}" srcOrd="0" destOrd="0" presId="urn:microsoft.com/office/officeart/2005/8/layout/cycle1"/>
    <dgm:cxn modelId="{25D6C42E-5DE2-4DDA-BA23-931116E91C39}" type="presParOf" srcId="{33A11B42-367C-43D9-956E-F95317016E1C}" destId="{0C33B591-A61C-4DD3-8895-C84C674759D1}" srcOrd="1" destOrd="0" presId="urn:microsoft.com/office/officeart/2005/8/layout/cycle1"/>
    <dgm:cxn modelId="{001B73D7-A387-4436-9702-19672E392B06}" type="presParOf" srcId="{33A11B42-367C-43D9-956E-F95317016E1C}" destId="{33ADA857-8979-4458-9AE7-FADC933C38D9}" srcOrd="2" destOrd="0" presId="urn:microsoft.com/office/officeart/2005/8/layout/cycle1"/>
    <dgm:cxn modelId="{0F6A4686-51D3-4571-8F78-7147E0EE0323}" type="presParOf" srcId="{33A11B42-367C-43D9-956E-F95317016E1C}" destId="{BCEE43A9-C53C-4F84-A85B-75AF5D0B5937}" srcOrd="3" destOrd="0" presId="urn:microsoft.com/office/officeart/2005/8/layout/cycle1"/>
    <dgm:cxn modelId="{CFEF441A-1267-43C4-8839-126A466C2D8F}" type="presParOf" srcId="{33A11B42-367C-43D9-956E-F95317016E1C}" destId="{17FF9A4C-7BFD-4280-A4C4-C31DA6DF9521}" srcOrd="4" destOrd="0" presId="urn:microsoft.com/office/officeart/2005/8/layout/cycle1"/>
    <dgm:cxn modelId="{8D7EA601-AF91-4888-B36E-718888880979}" type="presParOf" srcId="{33A11B42-367C-43D9-956E-F95317016E1C}" destId="{60F50153-52CF-4A27-97F7-34F19CD9052B}" srcOrd="5" destOrd="0" presId="urn:microsoft.com/office/officeart/2005/8/layout/cycle1"/>
    <dgm:cxn modelId="{3C853BC1-32F9-40C2-BEA6-9E517BA177F5}" type="presParOf" srcId="{33A11B42-367C-43D9-956E-F95317016E1C}" destId="{FB6CD168-4335-43EB-94C0-EE170E3E2570}" srcOrd="6" destOrd="0" presId="urn:microsoft.com/office/officeart/2005/8/layout/cycle1"/>
    <dgm:cxn modelId="{FD05E146-9096-40AA-B920-C24888B05F94}" type="presParOf" srcId="{33A11B42-367C-43D9-956E-F95317016E1C}" destId="{8377001F-FD1A-4EF2-B7AF-BC4F2EBCA108}" srcOrd="7" destOrd="0" presId="urn:microsoft.com/office/officeart/2005/8/layout/cycle1"/>
    <dgm:cxn modelId="{3C2478BB-5E22-4DE9-B666-4D9FAAFA8D93}" type="presParOf" srcId="{33A11B42-367C-43D9-956E-F95317016E1C}" destId="{7291E926-EC91-4D12-ADC6-7A76159864A3}" srcOrd="8" destOrd="0" presId="urn:microsoft.com/office/officeart/2005/8/layout/cycle1"/>
    <dgm:cxn modelId="{5BC0AF17-7098-443B-97C8-472B816745AB}" type="presParOf" srcId="{33A11B42-367C-43D9-956E-F95317016E1C}" destId="{9E477A6A-F342-45C1-9B2A-E6C156290845}" srcOrd="9" destOrd="0" presId="urn:microsoft.com/office/officeart/2005/8/layout/cycle1"/>
    <dgm:cxn modelId="{C103AED5-B431-428D-906B-A3697E93BC30}" type="presParOf" srcId="{33A11B42-367C-43D9-956E-F95317016E1C}" destId="{EE45E7C0-BCE0-40C6-833F-A61219E036C2}" srcOrd="10" destOrd="0" presId="urn:microsoft.com/office/officeart/2005/8/layout/cycle1"/>
    <dgm:cxn modelId="{265C5951-7B67-4A47-822A-730AE3D27178}" type="presParOf" srcId="{33A11B42-367C-43D9-956E-F95317016E1C}" destId="{B7F9872D-33B3-40E9-80FE-0E6830098580}" srcOrd="11" destOrd="0" presId="urn:microsoft.com/office/officeart/2005/8/layout/cycle1"/>
    <dgm:cxn modelId="{CF6846DE-8D3F-416B-96A0-DC342178D0DB}" type="presParOf" srcId="{33A11B42-367C-43D9-956E-F95317016E1C}" destId="{D208D8A0-AB80-4657-8B18-745B35C61FC8}" srcOrd="12" destOrd="0" presId="urn:microsoft.com/office/officeart/2005/8/layout/cycle1"/>
    <dgm:cxn modelId="{610A2A20-B429-47FC-A22E-CA304EB342C6}" type="presParOf" srcId="{33A11B42-367C-43D9-956E-F95317016E1C}" destId="{A352F686-AC29-40BD-B89D-934BBC59755A}" srcOrd="13" destOrd="0" presId="urn:microsoft.com/office/officeart/2005/8/layout/cycle1"/>
    <dgm:cxn modelId="{64623BB2-DDA2-4847-A687-946E78BF7E74}" type="presParOf" srcId="{33A11B42-367C-43D9-956E-F95317016E1C}" destId="{63E7D592-78A3-46A4-A644-7134CDF1806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3B591-A61C-4DD3-8895-C84C674759D1}">
      <dsp:nvSpPr>
        <dsp:cNvPr id="0" name=""/>
        <dsp:cNvSpPr/>
      </dsp:nvSpPr>
      <dsp:spPr>
        <a:xfrm>
          <a:off x="1641645" y="11729"/>
          <a:ext cx="384967" cy="38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 </a:t>
          </a:r>
        </a:p>
      </dsp:txBody>
      <dsp:txXfrm>
        <a:off x="1641645" y="11729"/>
        <a:ext cx="384967" cy="384967"/>
      </dsp:txXfrm>
    </dsp:sp>
    <dsp:sp modelId="{33ADA857-8979-4458-9AE7-FADC933C38D9}">
      <dsp:nvSpPr>
        <dsp:cNvPr id="0" name=""/>
        <dsp:cNvSpPr/>
      </dsp:nvSpPr>
      <dsp:spPr>
        <a:xfrm>
          <a:off x="734942" y="457"/>
          <a:ext cx="1444764" cy="1444764"/>
        </a:xfrm>
        <a:prstGeom prst="circularArrow">
          <a:avLst>
            <a:gd name="adj1" fmla="val 5196"/>
            <a:gd name="adj2" fmla="val 335603"/>
            <a:gd name="adj3" fmla="val 21294504"/>
            <a:gd name="adj4" fmla="val 19765133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F9A4C-7BFD-4280-A4C4-C31DA6DF9521}">
      <dsp:nvSpPr>
        <dsp:cNvPr id="0" name=""/>
        <dsp:cNvSpPr/>
      </dsp:nvSpPr>
      <dsp:spPr>
        <a:xfrm>
          <a:off x="1874523" y="728453"/>
          <a:ext cx="384967" cy="38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 </a:t>
          </a:r>
        </a:p>
      </dsp:txBody>
      <dsp:txXfrm>
        <a:off x="1874523" y="728453"/>
        <a:ext cx="384967" cy="384967"/>
      </dsp:txXfrm>
    </dsp:sp>
    <dsp:sp modelId="{60F50153-52CF-4A27-97F7-34F19CD9052B}">
      <dsp:nvSpPr>
        <dsp:cNvPr id="0" name=""/>
        <dsp:cNvSpPr/>
      </dsp:nvSpPr>
      <dsp:spPr>
        <a:xfrm>
          <a:off x="734942" y="457"/>
          <a:ext cx="1444764" cy="1444764"/>
        </a:xfrm>
        <a:prstGeom prst="circularArrow">
          <a:avLst>
            <a:gd name="adj1" fmla="val 5196"/>
            <a:gd name="adj2" fmla="val 335603"/>
            <a:gd name="adj3" fmla="val 4016006"/>
            <a:gd name="adj4" fmla="val 2252232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7001F-FD1A-4EF2-B7AF-BC4F2EBCA108}">
      <dsp:nvSpPr>
        <dsp:cNvPr id="0" name=""/>
        <dsp:cNvSpPr/>
      </dsp:nvSpPr>
      <dsp:spPr>
        <a:xfrm>
          <a:off x="1264841" y="1171413"/>
          <a:ext cx="384967" cy="38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 </a:t>
          </a:r>
        </a:p>
      </dsp:txBody>
      <dsp:txXfrm>
        <a:off x="1264841" y="1171413"/>
        <a:ext cx="384967" cy="384967"/>
      </dsp:txXfrm>
    </dsp:sp>
    <dsp:sp modelId="{7291E926-EC91-4D12-ADC6-7A76159864A3}">
      <dsp:nvSpPr>
        <dsp:cNvPr id="0" name=""/>
        <dsp:cNvSpPr/>
      </dsp:nvSpPr>
      <dsp:spPr>
        <a:xfrm>
          <a:off x="734942" y="457"/>
          <a:ext cx="1444764" cy="1444764"/>
        </a:xfrm>
        <a:prstGeom prst="circularArrow">
          <a:avLst>
            <a:gd name="adj1" fmla="val 5196"/>
            <a:gd name="adj2" fmla="val 335603"/>
            <a:gd name="adj3" fmla="val 8212165"/>
            <a:gd name="adj4" fmla="val 644839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5E7C0-BCE0-40C6-833F-A61219E036C2}">
      <dsp:nvSpPr>
        <dsp:cNvPr id="0" name=""/>
        <dsp:cNvSpPr/>
      </dsp:nvSpPr>
      <dsp:spPr>
        <a:xfrm>
          <a:off x="655159" y="728453"/>
          <a:ext cx="384967" cy="38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 </a:t>
          </a:r>
        </a:p>
      </dsp:txBody>
      <dsp:txXfrm>
        <a:off x="655159" y="728453"/>
        <a:ext cx="384967" cy="384967"/>
      </dsp:txXfrm>
    </dsp:sp>
    <dsp:sp modelId="{B7F9872D-33B3-40E9-80FE-0E6830098580}">
      <dsp:nvSpPr>
        <dsp:cNvPr id="0" name=""/>
        <dsp:cNvSpPr/>
      </dsp:nvSpPr>
      <dsp:spPr>
        <a:xfrm>
          <a:off x="734942" y="457"/>
          <a:ext cx="1444764" cy="1444764"/>
        </a:xfrm>
        <a:prstGeom prst="circularArrow">
          <a:avLst>
            <a:gd name="adj1" fmla="val 5196"/>
            <a:gd name="adj2" fmla="val 335603"/>
            <a:gd name="adj3" fmla="val 12299263"/>
            <a:gd name="adj4" fmla="val 10769893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2F686-AC29-40BD-B89D-934BBC59755A}">
      <dsp:nvSpPr>
        <dsp:cNvPr id="0" name=""/>
        <dsp:cNvSpPr/>
      </dsp:nvSpPr>
      <dsp:spPr>
        <a:xfrm>
          <a:off x="888037" y="11729"/>
          <a:ext cx="384967" cy="38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 </a:t>
          </a:r>
        </a:p>
      </dsp:txBody>
      <dsp:txXfrm>
        <a:off x="888037" y="11729"/>
        <a:ext cx="384967" cy="384967"/>
      </dsp:txXfrm>
    </dsp:sp>
    <dsp:sp modelId="{63E7D592-78A3-46A4-A644-7134CDF1806C}">
      <dsp:nvSpPr>
        <dsp:cNvPr id="0" name=""/>
        <dsp:cNvSpPr/>
      </dsp:nvSpPr>
      <dsp:spPr>
        <a:xfrm>
          <a:off x="734942" y="457"/>
          <a:ext cx="1444764" cy="1444764"/>
        </a:xfrm>
        <a:prstGeom prst="circularArrow">
          <a:avLst>
            <a:gd name="adj1" fmla="val 5196"/>
            <a:gd name="adj2" fmla="val 335603"/>
            <a:gd name="adj3" fmla="val 16866990"/>
            <a:gd name="adj4" fmla="val 1519740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CE80-040E-4DA3-9EDB-F2726D46A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03C1D-4869-45D9-8EA1-EA55F9E7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2806-4668-4669-B24D-7C4C9D8D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9037-4576-4EB4-9D6C-ABE7E8C1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B415-6464-473B-A8E6-CA2369D9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DD96-CE57-4733-8934-855A2334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D8BF7-02AB-464D-933C-5116559E6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6A60-3391-4F49-8ECB-EBE26E33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B2D0-31B6-46D2-94DA-07CDAFB9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0222-9F4E-4216-B2D2-21293DF5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23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2124C-234A-477F-94CE-87C8D45A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DCFAC-775B-4560-977A-D77FD678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3BFA-B195-430A-8E67-7999012D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2616-9354-49F3-9379-9C69099C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4F7D-C6E2-4175-B923-9F59D8AB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AB66-D461-4755-807D-69C7396E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1ACC-E420-4678-995C-A338E2BED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DC6B-5BC8-47EF-A33E-4A924F6A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A3DF-9197-41CB-8D45-F5884C33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6385-AA45-4B39-A33D-76D1ADA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96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C8AC-40F4-463E-8C7E-26DE9739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D77B-17BF-4023-B157-6B349C49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51A4-AE07-487E-98F4-928EF441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D0EA-D482-4339-B998-2CC4B9F9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2862-E441-400B-AB34-5FC4D9EB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98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779E-0087-457A-9F5B-1560612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EFBD-AEFD-4CEA-938C-EF33768ED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437F-D926-48B3-A4CD-C1E1E452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1F7F-16F1-4026-8A66-E3378182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8E1E8-E085-4788-95D1-74933CCB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731E-6423-4B8B-B490-250EF6C3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48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5BC6-9221-41D3-AE76-6E2A43D3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E120-085C-4101-8D13-7F5A4E5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44FE-E85A-4E36-830C-B86FDC94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E602D-85A1-4653-BC28-52B378258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AD77E-8A9C-44E5-9823-108ADAA76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8D836-662D-4C4D-B3FC-733A227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88128-BF41-43EB-A20A-C1C4602B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1C624-EDDD-4315-B63B-64996C4E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5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A199-7ECD-4BEB-900C-B4D6C910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CF2B-B403-4D18-9865-4770889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ED96E-66B9-4BFD-8E67-6FC20EA5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006FB-BE20-4930-B312-199D5D23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8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5B991-4DB7-4B3A-9819-76D679CC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F2A6D-1010-4557-A92A-E740A097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D663-FE57-4AF1-BAC5-E9BA5F99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7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8F69-0777-4698-B4CE-B2560C76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A6D8-633E-411D-9D98-72FABA99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0E274-8C2C-4A7C-A1FD-E7D021C4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4CB1-1C09-4B70-8893-CA65694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157A5-2F99-4537-A101-3BD1BDE5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BAE1-E0FD-4890-BDFA-DDE22119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27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CA07-9B56-43ED-9B67-38C516F1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B615A-F8D2-43F0-8D01-049DB3B35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E6A9B-5DEE-4676-9050-374F941D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57BE-466C-42D6-9C6D-0681274B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98E5-AC9A-4524-871A-4AD10BE1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8AEB1-334F-40FA-8388-2C579A4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6241C-5DC2-436E-B823-D78F0DDB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0EC2D-C64F-4368-AA2A-9494F39D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417F-212C-4086-844F-DB59D244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C1B0-1E6E-415B-B480-75E9AEB3E3B3}" type="datetimeFigureOut">
              <a:rPr lang="en-CA" smtClean="0"/>
              <a:t>2022-04-18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E8E1-FC89-4071-9855-29F93F604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01C1-B5FA-4588-B6F1-F5AF4CB4C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D77-C51A-4B55-A80D-C54E8729C6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3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686AB-130F-4524-ADE1-66CDD927D383}"/>
              </a:ext>
            </a:extLst>
          </p:cNvPr>
          <p:cNvSpPr/>
          <p:nvPr/>
        </p:nvSpPr>
        <p:spPr>
          <a:xfrm>
            <a:off x="292769" y="1167064"/>
            <a:ext cx="8357937" cy="620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8A3C6-4A46-4A31-B15C-8E07FFE71421}"/>
              </a:ext>
            </a:extLst>
          </p:cNvPr>
          <p:cNvSpPr/>
          <p:nvPr/>
        </p:nvSpPr>
        <p:spPr>
          <a:xfrm>
            <a:off x="8813132" y="1167063"/>
            <a:ext cx="3076074" cy="661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C33F82C-5567-4564-8028-00020A9B9AFB}"/>
              </a:ext>
            </a:extLst>
          </p:cNvPr>
          <p:cNvSpPr/>
          <p:nvPr/>
        </p:nvSpPr>
        <p:spPr>
          <a:xfrm rot="16200000">
            <a:off x="5993731" y="-4781549"/>
            <a:ext cx="204538" cy="115964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89421-1B82-44CF-B377-BD097E35C9DE}"/>
              </a:ext>
            </a:extLst>
          </p:cNvPr>
          <p:cNvSpPr txBox="1"/>
          <p:nvPr/>
        </p:nvSpPr>
        <p:spPr>
          <a:xfrm>
            <a:off x="4700337" y="445168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Available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E7E28-2D7C-4569-AB50-6E816CB98752}"/>
              </a:ext>
            </a:extLst>
          </p:cNvPr>
          <p:cNvSpPr txBox="1"/>
          <p:nvPr/>
        </p:nvSpPr>
        <p:spPr>
          <a:xfrm>
            <a:off x="3076074" y="1149016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Train &amp; Validation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5DADD-D998-43CA-8C3A-40ABE0E3C95A}"/>
              </a:ext>
            </a:extLst>
          </p:cNvPr>
          <p:cNvSpPr txBox="1"/>
          <p:nvPr/>
        </p:nvSpPr>
        <p:spPr>
          <a:xfrm>
            <a:off x="8813132" y="1145005"/>
            <a:ext cx="30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Test Data (held out)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D0010-8421-4A74-921B-13FAA132886B}"/>
              </a:ext>
            </a:extLst>
          </p:cNvPr>
          <p:cNvSpPr/>
          <p:nvPr/>
        </p:nvSpPr>
        <p:spPr>
          <a:xfrm>
            <a:off x="292769" y="2003622"/>
            <a:ext cx="2209799" cy="2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1 (popular)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5F16D-A40F-4EE6-8B9B-40CE01B10CA3}"/>
              </a:ext>
            </a:extLst>
          </p:cNvPr>
          <p:cNvSpPr/>
          <p:nvPr/>
        </p:nvSpPr>
        <p:spPr>
          <a:xfrm>
            <a:off x="2502568" y="2005627"/>
            <a:ext cx="6148138" cy="23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 2 (not popular)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12890E-B6AE-4430-804D-046F4419C587}"/>
              </a:ext>
            </a:extLst>
          </p:cNvPr>
          <p:cNvSpPr/>
          <p:nvPr/>
        </p:nvSpPr>
        <p:spPr>
          <a:xfrm>
            <a:off x="292769" y="2392643"/>
            <a:ext cx="439200" cy="2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DDFEB-0F97-4F8E-A164-C7B76CE86362}"/>
              </a:ext>
            </a:extLst>
          </p:cNvPr>
          <p:cNvSpPr/>
          <p:nvPr/>
        </p:nvSpPr>
        <p:spPr>
          <a:xfrm>
            <a:off x="731969" y="2392642"/>
            <a:ext cx="1227600" cy="23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93BFA-B2C7-45BA-92BA-CCD25419D37D}"/>
              </a:ext>
            </a:extLst>
          </p:cNvPr>
          <p:cNvSpPr/>
          <p:nvPr/>
        </p:nvSpPr>
        <p:spPr>
          <a:xfrm>
            <a:off x="1959569" y="2693934"/>
            <a:ext cx="439200" cy="2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6369A-B504-455F-8567-63B3384DC4FC}"/>
              </a:ext>
            </a:extLst>
          </p:cNvPr>
          <p:cNvSpPr/>
          <p:nvPr/>
        </p:nvSpPr>
        <p:spPr>
          <a:xfrm>
            <a:off x="5293169" y="3328599"/>
            <a:ext cx="439200" cy="2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EAA934-4BF3-44A5-BEA5-0D47903680DB}"/>
              </a:ext>
            </a:extLst>
          </p:cNvPr>
          <p:cNvSpPr/>
          <p:nvPr/>
        </p:nvSpPr>
        <p:spPr>
          <a:xfrm>
            <a:off x="3626369" y="2998414"/>
            <a:ext cx="439200" cy="2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F6E3C-80E3-4001-B5E7-4821FA4954D8}"/>
              </a:ext>
            </a:extLst>
          </p:cNvPr>
          <p:cNvSpPr/>
          <p:nvPr/>
        </p:nvSpPr>
        <p:spPr>
          <a:xfrm>
            <a:off x="6983906" y="3603821"/>
            <a:ext cx="439200" cy="2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732484-821B-4326-B5A1-8239978243E0}"/>
              </a:ext>
            </a:extLst>
          </p:cNvPr>
          <p:cNvSpPr/>
          <p:nvPr/>
        </p:nvSpPr>
        <p:spPr>
          <a:xfrm>
            <a:off x="4065569" y="2998414"/>
            <a:ext cx="1227600" cy="23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10E25-8BE5-4FED-A681-8E89F982CDE8}"/>
              </a:ext>
            </a:extLst>
          </p:cNvPr>
          <p:cNvSpPr/>
          <p:nvPr/>
        </p:nvSpPr>
        <p:spPr>
          <a:xfrm>
            <a:off x="5732369" y="3328599"/>
            <a:ext cx="1227600" cy="23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A8A8D-4966-4AF8-8C20-15925ED18671}"/>
              </a:ext>
            </a:extLst>
          </p:cNvPr>
          <p:cNvSpPr/>
          <p:nvPr/>
        </p:nvSpPr>
        <p:spPr>
          <a:xfrm>
            <a:off x="7423106" y="3603821"/>
            <a:ext cx="1227600" cy="23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72BDEE-E474-4A2F-A5C9-B666777772DB}"/>
              </a:ext>
            </a:extLst>
          </p:cNvPr>
          <p:cNvSpPr/>
          <p:nvPr/>
        </p:nvSpPr>
        <p:spPr>
          <a:xfrm>
            <a:off x="2398769" y="2693934"/>
            <a:ext cx="1227600" cy="234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D4322-3CB2-4911-B5F2-1323A8148C95}"/>
              </a:ext>
            </a:extLst>
          </p:cNvPr>
          <p:cNvSpPr txBox="1"/>
          <p:nvPr/>
        </p:nvSpPr>
        <p:spPr>
          <a:xfrm>
            <a:off x="540772" y="3261093"/>
            <a:ext cx="272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Stratified k-fold for Cross validation to maintain class distribution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EE6442-36DC-4630-8890-424AAB944E04}"/>
              </a:ext>
            </a:extLst>
          </p:cNvPr>
          <p:cNvSpPr/>
          <p:nvPr/>
        </p:nvSpPr>
        <p:spPr>
          <a:xfrm>
            <a:off x="6440907" y="1550743"/>
            <a:ext cx="2209799" cy="2346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C5831E-08C2-42FB-8AD2-4E2E861219FC}"/>
              </a:ext>
            </a:extLst>
          </p:cNvPr>
          <p:cNvSpPr/>
          <p:nvPr/>
        </p:nvSpPr>
        <p:spPr>
          <a:xfrm>
            <a:off x="292769" y="1550743"/>
            <a:ext cx="6148138" cy="2346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35677A-6169-44DE-91FD-3D19A7E44361}"/>
              </a:ext>
            </a:extLst>
          </p:cNvPr>
          <p:cNvCxnSpPr>
            <a:cxnSpLocks/>
          </p:cNvCxnSpPr>
          <p:nvPr/>
        </p:nvCxnSpPr>
        <p:spPr>
          <a:xfrm>
            <a:off x="292769" y="2611498"/>
            <a:ext cx="34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C179B-38DD-4585-A06F-0B9A2AC737B7}"/>
              </a:ext>
            </a:extLst>
          </p:cNvPr>
          <p:cNvCxnSpPr>
            <a:cxnSpLocks/>
          </p:cNvCxnSpPr>
          <p:nvPr/>
        </p:nvCxnSpPr>
        <p:spPr>
          <a:xfrm>
            <a:off x="641969" y="2611498"/>
            <a:ext cx="9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AE9F9F-EBAF-4E37-8D40-D8F1241F49A7}"/>
              </a:ext>
            </a:extLst>
          </p:cNvPr>
          <p:cNvCxnSpPr>
            <a:cxnSpLocks/>
          </p:cNvCxnSpPr>
          <p:nvPr/>
        </p:nvCxnSpPr>
        <p:spPr>
          <a:xfrm>
            <a:off x="2505618" y="2240243"/>
            <a:ext cx="491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2B6614-5B51-4859-97B0-E01CF2AD4719}"/>
              </a:ext>
            </a:extLst>
          </p:cNvPr>
          <p:cNvCxnSpPr>
            <a:cxnSpLocks/>
          </p:cNvCxnSpPr>
          <p:nvPr/>
        </p:nvCxnSpPr>
        <p:spPr>
          <a:xfrm>
            <a:off x="7422818" y="2240243"/>
            <a:ext cx="12278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C14D1E-121F-4E41-8587-21B05078B007}"/>
              </a:ext>
            </a:extLst>
          </p:cNvPr>
          <p:cNvCxnSpPr>
            <a:cxnSpLocks/>
          </p:cNvCxnSpPr>
          <p:nvPr/>
        </p:nvCxnSpPr>
        <p:spPr>
          <a:xfrm>
            <a:off x="741369" y="2611498"/>
            <a:ext cx="97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F8C3DC-DD75-4667-AEE2-AD01D39D932A}"/>
              </a:ext>
            </a:extLst>
          </p:cNvPr>
          <p:cNvCxnSpPr>
            <a:cxnSpLocks/>
          </p:cNvCxnSpPr>
          <p:nvPr/>
        </p:nvCxnSpPr>
        <p:spPr>
          <a:xfrm>
            <a:off x="1720569" y="2611498"/>
            <a:ext cx="23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A7BC13-2EE3-47EC-90D4-23A3B9CFD81F}"/>
              </a:ext>
            </a:extLst>
          </p:cNvPr>
          <p:cNvCxnSpPr>
            <a:cxnSpLocks/>
          </p:cNvCxnSpPr>
          <p:nvPr/>
        </p:nvCxnSpPr>
        <p:spPr>
          <a:xfrm>
            <a:off x="1957312" y="2916645"/>
            <a:ext cx="34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F4FFB-7290-4457-B504-69508E030176}"/>
              </a:ext>
            </a:extLst>
          </p:cNvPr>
          <p:cNvCxnSpPr>
            <a:cxnSpLocks/>
          </p:cNvCxnSpPr>
          <p:nvPr/>
        </p:nvCxnSpPr>
        <p:spPr>
          <a:xfrm>
            <a:off x="2306512" y="2916645"/>
            <a:ext cx="9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293EDD-9CCF-464B-8520-A8216500FC03}"/>
              </a:ext>
            </a:extLst>
          </p:cNvPr>
          <p:cNvCxnSpPr>
            <a:cxnSpLocks/>
          </p:cNvCxnSpPr>
          <p:nvPr/>
        </p:nvCxnSpPr>
        <p:spPr>
          <a:xfrm>
            <a:off x="2405912" y="2916645"/>
            <a:ext cx="97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980ED6-282E-4320-9D66-2555B8550ABE}"/>
              </a:ext>
            </a:extLst>
          </p:cNvPr>
          <p:cNvCxnSpPr>
            <a:cxnSpLocks/>
          </p:cNvCxnSpPr>
          <p:nvPr/>
        </p:nvCxnSpPr>
        <p:spPr>
          <a:xfrm>
            <a:off x="3385112" y="2916645"/>
            <a:ext cx="23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A4EA2F-064C-4B22-B90A-955F134A67F7}"/>
              </a:ext>
            </a:extLst>
          </p:cNvPr>
          <p:cNvCxnSpPr>
            <a:cxnSpLocks/>
          </p:cNvCxnSpPr>
          <p:nvPr/>
        </p:nvCxnSpPr>
        <p:spPr>
          <a:xfrm>
            <a:off x="3624112" y="3218356"/>
            <a:ext cx="34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FA17A3-8912-41C9-ADCE-46989CE83F02}"/>
              </a:ext>
            </a:extLst>
          </p:cNvPr>
          <p:cNvCxnSpPr>
            <a:cxnSpLocks/>
          </p:cNvCxnSpPr>
          <p:nvPr/>
        </p:nvCxnSpPr>
        <p:spPr>
          <a:xfrm>
            <a:off x="3973312" y="3218356"/>
            <a:ext cx="9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C441E7-DA5E-4F95-B641-B468AD29F41C}"/>
              </a:ext>
            </a:extLst>
          </p:cNvPr>
          <p:cNvCxnSpPr>
            <a:cxnSpLocks/>
          </p:cNvCxnSpPr>
          <p:nvPr/>
        </p:nvCxnSpPr>
        <p:spPr>
          <a:xfrm>
            <a:off x="4072712" y="3218356"/>
            <a:ext cx="97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37DA77-E044-4AD5-AE8D-070AAD95C150}"/>
              </a:ext>
            </a:extLst>
          </p:cNvPr>
          <p:cNvCxnSpPr>
            <a:cxnSpLocks/>
          </p:cNvCxnSpPr>
          <p:nvPr/>
        </p:nvCxnSpPr>
        <p:spPr>
          <a:xfrm>
            <a:off x="5051912" y="3218356"/>
            <a:ext cx="23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B310E7-22FC-4F6C-B67C-AF291C3A0E21}"/>
              </a:ext>
            </a:extLst>
          </p:cNvPr>
          <p:cNvCxnSpPr>
            <a:cxnSpLocks/>
          </p:cNvCxnSpPr>
          <p:nvPr/>
        </p:nvCxnSpPr>
        <p:spPr>
          <a:xfrm>
            <a:off x="5293169" y="3549350"/>
            <a:ext cx="34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2262DA-B8FB-489D-B5D6-E3FF508FF535}"/>
              </a:ext>
            </a:extLst>
          </p:cNvPr>
          <p:cNvCxnSpPr>
            <a:cxnSpLocks/>
          </p:cNvCxnSpPr>
          <p:nvPr/>
        </p:nvCxnSpPr>
        <p:spPr>
          <a:xfrm>
            <a:off x="5642369" y="3549350"/>
            <a:ext cx="9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ACE7119-8EB1-42C4-8AE1-3874A2D5A7E7}"/>
              </a:ext>
            </a:extLst>
          </p:cNvPr>
          <p:cNvCxnSpPr>
            <a:cxnSpLocks/>
          </p:cNvCxnSpPr>
          <p:nvPr/>
        </p:nvCxnSpPr>
        <p:spPr>
          <a:xfrm>
            <a:off x="5741769" y="3549350"/>
            <a:ext cx="97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1F2083-66CC-4F00-B380-1944EAAC58FE}"/>
              </a:ext>
            </a:extLst>
          </p:cNvPr>
          <p:cNvCxnSpPr>
            <a:cxnSpLocks/>
          </p:cNvCxnSpPr>
          <p:nvPr/>
        </p:nvCxnSpPr>
        <p:spPr>
          <a:xfrm>
            <a:off x="6720969" y="3549350"/>
            <a:ext cx="23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962CD4-CCD9-42EC-BE71-277D3C827A2C}"/>
              </a:ext>
            </a:extLst>
          </p:cNvPr>
          <p:cNvCxnSpPr>
            <a:cxnSpLocks/>
          </p:cNvCxnSpPr>
          <p:nvPr/>
        </p:nvCxnSpPr>
        <p:spPr>
          <a:xfrm>
            <a:off x="6981525" y="3823193"/>
            <a:ext cx="34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E93706-5E40-41AA-A352-825EB2F02952}"/>
              </a:ext>
            </a:extLst>
          </p:cNvPr>
          <p:cNvCxnSpPr>
            <a:cxnSpLocks/>
          </p:cNvCxnSpPr>
          <p:nvPr/>
        </p:nvCxnSpPr>
        <p:spPr>
          <a:xfrm>
            <a:off x="7330725" y="3823193"/>
            <a:ext cx="9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0517F7-1863-4314-8579-DED93CDD9AC1}"/>
              </a:ext>
            </a:extLst>
          </p:cNvPr>
          <p:cNvCxnSpPr>
            <a:cxnSpLocks/>
          </p:cNvCxnSpPr>
          <p:nvPr/>
        </p:nvCxnSpPr>
        <p:spPr>
          <a:xfrm>
            <a:off x="7430125" y="3823193"/>
            <a:ext cx="97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AAF1E2-CFF6-4A23-88D1-E65C99FE8713}"/>
              </a:ext>
            </a:extLst>
          </p:cNvPr>
          <p:cNvCxnSpPr>
            <a:cxnSpLocks/>
          </p:cNvCxnSpPr>
          <p:nvPr/>
        </p:nvCxnSpPr>
        <p:spPr>
          <a:xfrm>
            <a:off x="8409325" y="3823193"/>
            <a:ext cx="239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DEFEA2-1CAC-49F6-9B00-29736296AB9B}"/>
              </a:ext>
            </a:extLst>
          </p:cNvPr>
          <p:cNvCxnSpPr>
            <a:cxnSpLocks/>
          </p:cNvCxnSpPr>
          <p:nvPr/>
        </p:nvCxnSpPr>
        <p:spPr>
          <a:xfrm>
            <a:off x="289869" y="2240243"/>
            <a:ext cx="1842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005282-2DD0-4FC7-90CB-8569AFCF4FCB}"/>
              </a:ext>
            </a:extLst>
          </p:cNvPr>
          <p:cNvCxnSpPr>
            <a:cxnSpLocks/>
          </p:cNvCxnSpPr>
          <p:nvPr/>
        </p:nvCxnSpPr>
        <p:spPr>
          <a:xfrm>
            <a:off x="2131912" y="2240243"/>
            <a:ext cx="3737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Diagram 69">
            <a:extLst>
              <a:ext uri="{FF2B5EF4-FFF2-40B4-BE49-F238E27FC236}">
                <a16:creationId xmlns:a16="http://schemas.microsoft.com/office/drawing/2014/main" id="{3B7FC851-9F7D-4F32-A5CB-FF32F6325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50607"/>
              </p:ext>
            </p:extLst>
          </p:nvPr>
        </p:nvGraphicFramePr>
        <p:xfrm>
          <a:off x="2952750" y="3853547"/>
          <a:ext cx="2914650" cy="155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B4331773-EAE6-4EC4-9745-B663A08CD059}"/>
              </a:ext>
            </a:extLst>
          </p:cNvPr>
          <p:cNvSpPr txBox="1"/>
          <p:nvPr/>
        </p:nvSpPr>
        <p:spPr>
          <a:xfrm>
            <a:off x="2603653" y="4094342"/>
            <a:ext cx="3612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Hyper-</a:t>
            </a:r>
          </a:p>
          <a:p>
            <a:pPr algn="ctr"/>
            <a:r>
              <a:rPr lang="en-CA" dirty="0"/>
              <a:t>parameter</a:t>
            </a:r>
          </a:p>
          <a:p>
            <a:pPr algn="ctr"/>
            <a:r>
              <a:rPr lang="en-CA" dirty="0"/>
              <a:t>Tuning</a:t>
            </a:r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FA422435-0FB0-406F-8337-CB06774C2BB6}"/>
              </a:ext>
            </a:extLst>
          </p:cNvPr>
          <p:cNvSpPr/>
          <p:nvPr/>
        </p:nvSpPr>
        <p:spPr>
          <a:xfrm>
            <a:off x="3491999" y="5556250"/>
            <a:ext cx="2416676" cy="475134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Selected Model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DADA17-2259-4778-977E-F1583151DFC9}"/>
              </a:ext>
            </a:extLst>
          </p:cNvPr>
          <p:cNvSpPr/>
          <p:nvPr/>
        </p:nvSpPr>
        <p:spPr>
          <a:xfrm>
            <a:off x="9142831" y="5556250"/>
            <a:ext cx="2416676" cy="475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Final Test Results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74DFA2-5697-434B-9A98-591F9B923029}"/>
              </a:ext>
            </a:extLst>
          </p:cNvPr>
          <p:cNvCxnSpPr>
            <a:stCxn id="72" idx="0"/>
            <a:endCxn id="73" idx="1"/>
          </p:cNvCxnSpPr>
          <p:nvPr/>
        </p:nvCxnSpPr>
        <p:spPr>
          <a:xfrm>
            <a:off x="5908675" y="5793817"/>
            <a:ext cx="323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D709D6-C852-40F4-9A45-FE205E2C985A}"/>
              </a:ext>
            </a:extLst>
          </p:cNvPr>
          <p:cNvCxnSpPr>
            <a:stCxn id="5" idx="2"/>
            <a:endCxn id="73" idx="0"/>
          </p:cNvCxnSpPr>
          <p:nvPr/>
        </p:nvCxnSpPr>
        <p:spPr>
          <a:xfrm>
            <a:off x="10351169" y="1828800"/>
            <a:ext cx="0" cy="372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9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Wermenlinger</dc:creator>
  <cp:lastModifiedBy>Antoine Wermenlinger</cp:lastModifiedBy>
  <cp:revision>2</cp:revision>
  <dcterms:created xsi:type="dcterms:W3CDTF">2022-04-18T08:42:54Z</dcterms:created>
  <dcterms:modified xsi:type="dcterms:W3CDTF">2022-04-18T08:50:19Z</dcterms:modified>
</cp:coreProperties>
</file>