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B1BD-A7AE-441C-BD61-DBB1EC964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597E0-655C-460F-83B2-31272F14C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7213-B643-4777-990D-BE678E23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BC6BC-D461-445C-8CA7-EED1405B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FCD0-F09D-47CD-A0A5-5F60AB27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2884-9B74-4BCD-8632-5A748FB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72C64-80ED-4DDE-9878-4A046848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97C0-8E28-402F-9015-607D4245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9D8A2-75E3-4DED-875E-2147ECAB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0D3B-FAA2-4879-88DF-845C9A00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FF2CB-BE54-4171-8F36-F2808DFD4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76B28-B6FE-4507-8D43-E51429FD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B932-D830-4BED-A7A4-791F8721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1E5D-C94D-4589-8BF7-A92BE52A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179BA-3FEA-4FE0-87F0-A5583EB3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C667-CED9-4C30-BFD7-0C26003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C31D-2E27-4C7A-BE48-98F6ABB6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45B6-EE6D-48EC-8BDC-2BB1127D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17BA-1BC5-44EB-B318-50B4D6A2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317CC-B9D6-42BA-B19A-7295C52D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094-28A3-4C4C-BFC9-29BFA845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D333-3344-4814-99D7-0E800EA0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A811-2625-4AAE-8823-E8FDBA86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79D1-8624-4576-8900-10AE234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BD64-75F3-4034-9C03-D6272230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FD9A-1992-4D8C-9059-1DA228A5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C1F9-6329-47B0-8D41-AE842BFC4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B29D6-5F37-4EF6-B204-071FC9D0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2CA59-B43A-4C6D-8C64-DA2104D5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D71A-74B9-479B-9687-C064ACDE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8AD0-B162-4921-A224-1730D131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6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E9E5-541E-45D2-8428-4302400E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0C65-B1EE-44A7-AD25-5A749197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49AF9-D851-4DAE-BAA6-CAAFCB77C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34988-BE18-4942-88EC-E3E58EE5D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811D6-F0C6-4A2A-A17A-E5FD7FA75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B35BE-BED2-47C5-9737-5E695C64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F6C69-51CF-4F3F-A508-719F1FA3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9A090-6099-41A3-B0A8-2942BD44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2FCD-B18A-4580-8590-F26FA8D5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FB1AC-E2FA-4CB9-8BF0-DE5E6FD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CEBDC-9A55-4F6C-AF1C-326A04ED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2440F-4024-4C6E-AFAC-5D1E2F53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E7C2D-DFCD-49FB-8AE3-A40D7DA9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1D0BC-CD95-49C3-A1E0-A2E05463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301DC-94BA-4AFF-ACAA-D0034739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0F1B-67FF-45D6-8579-C07D94AD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CB3A-4A67-478C-9B2C-505BA0B7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68CD2-9A0E-469A-B4BD-A56CEDA8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86D5-67C2-4067-B314-CD97C82F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E55D5-7E78-46BB-A317-63F3F2D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0C354-173C-40C6-8092-A69B6699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81C5-D3C8-4A3C-A806-D3071224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94316-6695-49F7-996C-34080E1AB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F29CC-1452-4C37-BC3C-4160A7CE6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1B76-C5D0-4297-9571-05B1463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128F3-0B16-4CFA-986F-06122CAE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BA9C5-4B81-4829-8DB8-8CE3B9B7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2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A5A5C-59EA-4F9C-B3DE-31D4208D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DAC42-BD14-4181-AB1C-C2F9F5E8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BE89-1932-4E70-9D19-50343FE74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5E92-214B-4C85-9EA0-4FB12FFA08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1A6E-1DBE-4E12-85D2-4E54C5BF9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6CB8-EC4D-4A74-9495-6E2751CEB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4F51-A7B7-427F-8F1F-ED7F1C60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86C5D0-BCDC-4062-8442-BD7AD0C6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836"/>
            <a:ext cx="12192000" cy="3784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323B31-D1DF-4BA9-AAFB-61128F1F0127}"/>
              </a:ext>
            </a:extLst>
          </p:cNvPr>
          <p:cNvSpPr txBox="1"/>
          <p:nvPr/>
        </p:nvSpPr>
        <p:spPr>
          <a:xfrm>
            <a:off x="3902801" y="1162050"/>
            <a:ext cx="6267450" cy="37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 Importance for Tuned SVC Classifier</a:t>
            </a:r>
          </a:p>
        </p:txBody>
      </p:sp>
    </p:spTree>
    <p:extLst>
      <p:ext uri="{BB962C8B-B14F-4D97-AF65-F5344CB8AC3E}">
        <p14:creationId xmlns:p14="http://schemas.microsoft.com/office/powerpoint/2010/main" val="133848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Lang</dc:creator>
  <cp:lastModifiedBy>Erik Lang</cp:lastModifiedBy>
  <cp:revision>1</cp:revision>
  <dcterms:created xsi:type="dcterms:W3CDTF">2022-04-23T10:17:27Z</dcterms:created>
  <dcterms:modified xsi:type="dcterms:W3CDTF">2022-04-23T10:59:22Z</dcterms:modified>
</cp:coreProperties>
</file>