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3" r:id="rId2"/>
    <p:sldId id="267" r:id="rId3"/>
    <p:sldId id="265" r:id="rId4"/>
    <p:sldId id="264" r:id="rId5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00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2F89B0-CC33-4D65-BAFF-A3DBC474FB93}" v="24" dt="2022-04-21T21:01:44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63" d="100"/>
          <a:sy n="63" d="100"/>
        </p:scale>
        <p:origin x="2628" y="9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Lang" userId="fcda1394-fb4c-479d-a032-4e18d41d6aae" providerId="ADAL" clId="{662F89B0-CC33-4D65-BAFF-A3DBC474FB93}"/>
    <pc:docChg chg="undo redo custSel addSld delSld modSld">
      <pc:chgData name="Erik Lang" userId="fcda1394-fb4c-479d-a032-4e18d41d6aae" providerId="ADAL" clId="{662F89B0-CC33-4D65-BAFF-A3DBC474FB93}" dt="2022-04-21T21:04:49.126" v="297" actId="14100"/>
      <pc:docMkLst>
        <pc:docMk/>
      </pc:docMkLst>
      <pc:sldChg chg="addSp delSp modSp mod">
        <pc:chgData name="Erik Lang" userId="fcda1394-fb4c-479d-a032-4e18d41d6aae" providerId="ADAL" clId="{662F89B0-CC33-4D65-BAFF-A3DBC474FB93}" dt="2022-04-21T21:04:49.126" v="297" actId="14100"/>
        <pc:sldMkLst>
          <pc:docMk/>
          <pc:sldMk cId="108465924" sldId="263"/>
        </pc:sldMkLst>
        <pc:spChg chg="mod">
          <ac:chgData name="Erik Lang" userId="fcda1394-fb4c-479d-a032-4e18d41d6aae" providerId="ADAL" clId="{662F89B0-CC33-4D65-BAFF-A3DBC474FB93}" dt="2022-04-21T20:48:29.276" v="135" actId="2085"/>
          <ac:spMkLst>
            <pc:docMk/>
            <pc:sldMk cId="108465924" sldId="263"/>
            <ac:spMk id="13" creationId="{08F248BC-BCC0-4C88-BD7C-2A10C9F75E74}"/>
          </ac:spMkLst>
        </pc:spChg>
        <pc:spChg chg="mod">
          <ac:chgData name="Erik Lang" userId="fcda1394-fb4c-479d-a032-4e18d41d6aae" providerId="ADAL" clId="{662F89B0-CC33-4D65-BAFF-A3DBC474FB93}" dt="2022-04-21T20:54:07.941" v="189" actId="1076"/>
          <ac:spMkLst>
            <pc:docMk/>
            <pc:sldMk cId="108465924" sldId="263"/>
            <ac:spMk id="24" creationId="{05DF0D61-A44E-4B6E-8928-DF84C41CF173}"/>
          </ac:spMkLst>
        </pc:spChg>
        <pc:spChg chg="add mod">
          <ac:chgData name="Erik Lang" userId="fcda1394-fb4c-479d-a032-4e18d41d6aae" providerId="ADAL" clId="{662F89B0-CC33-4D65-BAFF-A3DBC474FB93}" dt="2022-04-21T20:54:30.365" v="192" actId="1076"/>
          <ac:spMkLst>
            <pc:docMk/>
            <pc:sldMk cId="108465924" sldId="263"/>
            <ac:spMk id="55" creationId="{EBAAE6B7-A379-46CE-AA84-95647624413A}"/>
          </ac:spMkLst>
        </pc:spChg>
        <pc:spChg chg="mod">
          <ac:chgData name="Erik Lang" userId="fcda1394-fb4c-479d-a032-4e18d41d6aae" providerId="ADAL" clId="{662F89B0-CC33-4D65-BAFF-A3DBC474FB93}" dt="2022-04-21T20:56:41.419" v="219" actId="1076"/>
          <ac:spMkLst>
            <pc:docMk/>
            <pc:sldMk cId="108465924" sldId="263"/>
            <ac:spMk id="56" creationId="{883E64A3-FF3C-4EF3-8B03-03A933794F04}"/>
          </ac:spMkLst>
        </pc:spChg>
        <pc:spChg chg="mod">
          <ac:chgData name="Erik Lang" userId="fcda1394-fb4c-479d-a032-4e18d41d6aae" providerId="ADAL" clId="{662F89B0-CC33-4D65-BAFF-A3DBC474FB93}" dt="2022-04-21T20:59:10.644" v="258" actId="1037"/>
          <ac:spMkLst>
            <pc:docMk/>
            <pc:sldMk cId="108465924" sldId="263"/>
            <ac:spMk id="62" creationId="{2F3F1674-F657-49ED-A096-6790C37C2AB4}"/>
          </ac:spMkLst>
        </pc:spChg>
        <pc:grpChg chg="add del mod">
          <ac:chgData name="Erik Lang" userId="fcda1394-fb4c-479d-a032-4e18d41d6aae" providerId="ADAL" clId="{662F89B0-CC33-4D65-BAFF-A3DBC474FB93}" dt="2022-04-21T21:00:59.245" v="275" actId="165"/>
          <ac:grpSpMkLst>
            <pc:docMk/>
            <pc:sldMk cId="108465924" sldId="263"/>
            <ac:grpSpMk id="48" creationId="{A42BA2B8-84AD-4854-9F7A-99CD499EBB5F}"/>
          </ac:grpSpMkLst>
        </pc:grpChg>
        <pc:cxnChg chg="mod">
          <ac:chgData name="Erik Lang" userId="fcda1394-fb4c-479d-a032-4e18d41d6aae" providerId="ADAL" clId="{662F89B0-CC33-4D65-BAFF-A3DBC474FB93}" dt="2022-04-21T21:02:24.646" v="290" actId="14100"/>
          <ac:cxnSpMkLst>
            <pc:docMk/>
            <pc:sldMk cId="108465924" sldId="263"/>
            <ac:cxnSpMk id="11" creationId="{F646BE35-0B02-4077-A667-86D63672F682}"/>
          </ac:cxnSpMkLst>
        </pc:cxnChg>
        <pc:cxnChg chg="del mod">
          <ac:chgData name="Erik Lang" userId="fcda1394-fb4c-479d-a032-4e18d41d6aae" providerId="ADAL" clId="{662F89B0-CC33-4D65-BAFF-A3DBC474FB93}" dt="2022-04-21T14:39:13.012" v="41" actId="478"/>
          <ac:cxnSpMkLst>
            <pc:docMk/>
            <pc:sldMk cId="108465924" sldId="263"/>
            <ac:cxnSpMk id="19" creationId="{EC63C599-DDFC-42FC-BD25-EC3F3822B061}"/>
          </ac:cxnSpMkLst>
        </pc:cxnChg>
        <pc:cxnChg chg="del mod">
          <ac:chgData name="Erik Lang" userId="fcda1394-fb4c-479d-a032-4e18d41d6aae" providerId="ADAL" clId="{662F89B0-CC33-4D65-BAFF-A3DBC474FB93}" dt="2022-04-21T14:39:14.100" v="42" actId="478"/>
          <ac:cxnSpMkLst>
            <pc:docMk/>
            <pc:sldMk cId="108465924" sldId="263"/>
            <ac:cxnSpMk id="28" creationId="{F6131C7F-E316-4465-9D9E-29B4C6485AF5}"/>
          </ac:cxnSpMkLst>
        </pc:cxnChg>
        <pc:cxnChg chg="mod">
          <ac:chgData name="Erik Lang" userId="fcda1394-fb4c-479d-a032-4e18d41d6aae" providerId="ADAL" clId="{662F89B0-CC33-4D65-BAFF-A3DBC474FB93}" dt="2022-04-21T20:55:58.187" v="212" actId="1076"/>
          <ac:cxnSpMkLst>
            <pc:docMk/>
            <pc:sldMk cId="108465924" sldId="263"/>
            <ac:cxnSpMk id="30" creationId="{A99DA6B2-59AC-478B-80E6-AFE50FF793CD}"/>
          </ac:cxnSpMkLst>
        </pc:cxnChg>
        <pc:cxnChg chg="mod">
          <ac:chgData name="Erik Lang" userId="fcda1394-fb4c-479d-a032-4e18d41d6aae" providerId="ADAL" clId="{662F89B0-CC33-4D65-BAFF-A3DBC474FB93}" dt="2022-04-21T20:46:26.613" v="126" actId="1076"/>
          <ac:cxnSpMkLst>
            <pc:docMk/>
            <pc:sldMk cId="108465924" sldId="263"/>
            <ac:cxnSpMk id="34" creationId="{80042E66-820C-4084-B94A-FA04B9232B57}"/>
          </ac:cxnSpMkLst>
        </pc:cxnChg>
        <pc:cxnChg chg="mod">
          <ac:chgData name="Erik Lang" userId="fcda1394-fb4c-479d-a032-4e18d41d6aae" providerId="ADAL" clId="{662F89B0-CC33-4D65-BAFF-A3DBC474FB93}" dt="2022-04-21T21:03:18.158" v="294" actId="1076"/>
          <ac:cxnSpMkLst>
            <pc:docMk/>
            <pc:sldMk cId="108465924" sldId="263"/>
            <ac:cxnSpMk id="36" creationId="{72C596CD-A0EF-422F-831E-EBF02EE1511A}"/>
          </ac:cxnSpMkLst>
        </pc:cxnChg>
        <pc:cxnChg chg="add mod">
          <ac:chgData name="Erik Lang" userId="fcda1394-fb4c-479d-a032-4e18d41d6aae" providerId="ADAL" clId="{662F89B0-CC33-4D65-BAFF-A3DBC474FB93}" dt="2022-04-21T20:47:57.647" v="128" actId="1076"/>
          <ac:cxnSpMkLst>
            <pc:docMk/>
            <pc:sldMk cId="108465924" sldId="263"/>
            <ac:cxnSpMk id="39" creationId="{0FDF761A-41FB-406F-B6E4-1E872CD519A4}"/>
          </ac:cxnSpMkLst>
        </pc:cxnChg>
        <pc:cxnChg chg="add mod">
          <ac:chgData name="Erik Lang" userId="fcda1394-fb4c-479d-a032-4e18d41d6aae" providerId="ADAL" clId="{662F89B0-CC33-4D65-BAFF-A3DBC474FB93}" dt="2022-04-21T20:54:23.045" v="191" actId="1076"/>
          <ac:cxnSpMkLst>
            <pc:docMk/>
            <pc:sldMk cId="108465924" sldId="263"/>
            <ac:cxnSpMk id="40" creationId="{7138908A-DF9C-43A8-98F8-8702776BBDCD}"/>
          </ac:cxnSpMkLst>
        </pc:cxnChg>
        <pc:cxnChg chg="add mod">
          <ac:chgData name="Erik Lang" userId="fcda1394-fb4c-479d-a032-4e18d41d6aae" providerId="ADAL" clId="{662F89B0-CC33-4D65-BAFF-A3DBC474FB93}" dt="2022-04-21T20:54:44.062" v="193" actId="1076"/>
          <ac:cxnSpMkLst>
            <pc:docMk/>
            <pc:sldMk cId="108465924" sldId="263"/>
            <ac:cxnSpMk id="41" creationId="{CCA52C5A-6FC9-45CA-B65B-B1F951A48866}"/>
          </ac:cxnSpMkLst>
        </pc:cxnChg>
        <pc:cxnChg chg="del mod">
          <ac:chgData name="Erik Lang" userId="fcda1394-fb4c-479d-a032-4e18d41d6aae" providerId="ADAL" clId="{662F89B0-CC33-4D65-BAFF-A3DBC474FB93}" dt="2022-04-21T20:48:02.115" v="131" actId="478"/>
          <ac:cxnSpMkLst>
            <pc:docMk/>
            <pc:sldMk cId="108465924" sldId="263"/>
            <ac:cxnSpMk id="43" creationId="{D60E27BF-F165-4E91-92F7-9C97B99CA21D}"/>
          </ac:cxnSpMkLst>
        </pc:cxnChg>
        <pc:cxnChg chg="add del mod">
          <ac:chgData name="Erik Lang" userId="fcda1394-fb4c-479d-a032-4e18d41d6aae" providerId="ADAL" clId="{662F89B0-CC33-4D65-BAFF-A3DBC474FB93}" dt="2022-04-21T20:51:16.407" v="163"/>
          <ac:cxnSpMkLst>
            <pc:docMk/>
            <pc:sldMk cId="108465924" sldId="263"/>
            <ac:cxnSpMk id="44" creationId="{15CA80A4-9CF7-4F1B-BC80-1EF18AA6069F}"/>
          </ac:cxnSpMkLst>
        </pc:cxnChg>
        <pc:cxnChg chg="del">
          <ac:chgData name="Erik Lang" userId="fcda1394-fb4c-479d-a032-4e18d41d6aae" providerId="ADAL" clId="{662F89B0-CC33-4D65-BAFF-A3DBC474FB93}" dt="2022-04-21T14:39:17.524" v="45" actId="478"/>
          <ac:cxnSpMkLst>
            <pc:docMk/>
            <pc:sldMk cId="108465924" sldId="263"/>
            <ac:cxnSpMk id="49" creationId="{AD7FB1F1-F8C2-40AA-AEE8-BCCFE36D0308}"/>
          </ac:cxnSpMkLst>
        </pc:cxnChg>
        <pc:cxnChg chg="del mod">
          <ac:chgData name="Erik Lang" userId="fcda1394-fb4c-479d-a032-4e18d41d6aae" providerId="ADAL" clId="{662F89B0-CC33-4D65-BAFF-A3DBC474FB93}" dt="2022-04-21T14:39:16.211" v="44" actId="478"/>
          <ac:cxnSpMkLst>
            <pc:docMk/>
            <pc:sldMk cId="108465924" sldId="263"/>
            <ac:cxnSpMk id="51" creationId="{BB0E9BAE-39E7-4732-8767-3332A1BB1C11}"/>
          </ac:cxnSpMkLst>
        </pc:cxnChg>
        <pc:cxnChg chg="mod">
          <ac:chgData name="Erik Lang" userId="fcda1394-fb4c-479d-a032-4e18d41d6aae" providerId="ADAL" clId="{662F89B0-CC33-4D65-BAFF-A3DBC474FB93}" dt="2022-04-21T20:56:51.213" v="235" actId="1076"/>
          <ac:cxnSpMkLst>
            <pc:docMk/>
            <pc:sldMk cId="108465924" sldId="263"/>
            <ac:cxnSpMk id="57" creationId="{C196B4D5-CF13-4FCB-B826-688158303FDF}"/>
          </ac:cxnSpMkLst>
        </pc:cxnChg>
        <pc:cxnChg chg="del mod">
          <ac:chgData name="Erik Lang" userId="fcda1394-fb4c-479d-a032-4e18d41d6aae" providerId="ADAL" clId="{662F89B0-CC33-4D65-BAFF-A3DBC474FB93}" dt="2022-04-21T14:39:15.267" v="43" actId="478"/>
          <ac:cxnSpMkLst>
            <pc:docMk/>
            <pc:sldMk cId="108465924" sldId="263"/>
            <ac:cxnSpMk id="58" creationId="{8BA46A61-C3CC-48F8-AB8A-0C4966AD0D0D}"/>
          </ac:cxnSpMkLst>
        </pc:cxnChg>
        <pc:cxnChg chg="add mod">
          <ac:chgData name="Erik Lang" userId="fcda1394-fb4c-479d-a032-4e18d41d6aae" providerId="ADAL" clId="{662F89B0-CC33-4D65-BAFF-A3DBC474FB93}" dt="2022-04-21T20:55:13.419" v="207" actId="1036"/>
          <ac:cxnSpMkLst>
            <pc:docMk/>
            <pc:sldMk cId="108465924" sldId="263"/>
            <ac:cxnSpMk id="58" creationId="{F3624483-0F91-4A48-AD7B-65BB49917A2E}"/>
          </ac:cxnSpMkLst>
        </pc:cxnChg>
        <pc:cxnChg chg="mod">
          <ac:chgData name="Erik Lang" userId="fcda1394-fb4c-479d-a032-4e18d41d6aae" providerId="ADAL" clId="{662F89B0-CC33-4D65-BAFF-A3DBC474FB93}" dt="2022-04-21T20:56:55.694" v="236" actId="1076"/>
          <ac:cxnSpMkLst>
            <pc:docMk/>
            <pc:sldMk cId="108465924" sldId="263"/>
            <ac:cxnSpMk id="61" creationId="{B74F4C75-A997-4097-B9A2-CAC273608019}"/>
          </ac:cxnSpMkLst>
        </pc:cxnChg>
        <pc:cxnChg chg="add mod">
          <ac:chgData name="Erik Lang" userId="fcda1394-fb4c-479d-a032-4e18d41d6aae" providerId="ADAL" clId="{662F89B0-CC33-4D65-BAFF-A3DBC474FB93}" dt="2022-04-21T20:57:06.275" v="238" actId="14100"/>
          <ac:cxnSpMkLst>
            <pc:docMk/>
            <pc:sldMk cId="108465924" sldId="263"/>
            <ac:cxnSpMk id="66" creationId="{C3076062-485D-4C00-BE73-B4117ED515EB}"/>
          </ac:cxnSpMkLst>
        </pc:cxnChg>
        <pc:cxnChg chg="del mod">
          <ac:chgData name="Erik Lang" userId="fcda1394-fb4c-479d-a032-4e18d41d6aae" providerId="ADAL" clId="{662F89B0-CC33-4D65-BAFF-A3DBC474FB93}" dt="2022-04-21T20:48:01.381" v="130" actId="478"/>
          <ac:cxnSpMkLst>
            <pc:docMk/>
            <pc:sldMk cId="108465924" sldId="263"/>
            <ac:cxnSpMk id="67" creationId="{0845D397-9D66-4C67-9ECA-F0E7A421B3C2}"/>
          </ac:cxnSpMkLst>
        </pc:cxnChg>
        <pc:cxnChg chg="del mod">
          <ac:chgData name="Erik Lang" userId="fcda1394-fb4c-479d-a032-4e18d41d6aae" providerId="ADAL" clId="{662F89B0-CC33-4D65-BAFF-A3DBC474FB93}" dt="2022-04-21T20:48:03.354" v="133" actId="478"/>
          <ac:cxnSpMkLst>
            <pc:docMk/>
            <pc:sldMk cId="108465924" sldId="263"/>
            <ac:cxnSpMk id="68" creationId="{69124B3B-EA4D-48D5-B40B-B71233E9CF2C}"/>
          </ac:cxnSpMkLst>
        </pc:cxnChg>
        <pc:cxnChg chg="add del mod">
          <ac:chgData name="Erik Lang" userId="fcda1394-fb4c-479d-a032-4e18d41d6aae" providerId="ADAL" clId="{662F89B0-CC33-4D65-BAFF-A3DBC474FB93}" dt="2022-04-21T20:48:04.149" v="134" actId="478"/>
          <ac:cxnSpMkLst>
            <pc:docMk/>
            <pc:sldMk cId="108465924" sldId="263"/>
            <ac:cxnSpMk id="69" creationId="{BAD8158C-B34F-4716-A688-BA6361B6CC1A}"/>
          </ac:cxnSpMkLst>
        </pc:cxnChg>
        <pc:cxnChg chg="add del mod">
          <ac:chgData name="Erik Lang" userId="fcda1394-fb4c-479d-a032-4e18d41d6aae" providerId="ADAL" clId="{662F89B0-CC33-4D65-BAFF-A3DBC474FB93}" dt="2022-04-21T20:48:00.565" v="129" actId="478"/>
          <ac:cxnSpMkLst>
            <pc:docMk/>
            <pc:sldMk cId="108465924" sldId="263"/>
            <ac:cxnSpMk id="70" creationId="{4F3A34BE-78C0-47DB-A820-DAB7BC66EA33}"/>
          </ac:cxnSpMkLst>
        </pc:cxnChg>
        <pc:cxnChg chg="add del mod">
          <ac:chgData name="Erik Lang" userId="fcda1394-fb4c-479d-a032-4e18d41d6aae" providerId="ADAL" clId="{662F89B0-CC33-4D65-BAFF-A3DBC474FB93}" dt="2022-04-21T20:48:02.741" v="132" actId="478"/>
          <ac:cxnSpMkLst>
            <pc:docMk/>
            <pc:sldMk cId="108465924" sldId="263"/>
            <ac:cxnSpMk id="71" creationId="{F0C1FD12-3E9A-434C-A1FA-F9F46827C9CB}"/>
          </ac:cxnSpMkLst>
        </pc:cxnChg>
        <pc:cxnChg chg="add mod">
          <ac:chgData name="Erik Lang" userId="fcda1394-fb4c-479d-a032-4e18d41d6aae" providerId="ADAL" clId="{662F89B0-CC33-4D65-BAFF-A3DBC474FB93}" dt="2022-04-21T20:57:45.622" v="243" actId="14100"/>
          <ac:cxnSpMkLst>
            <pc:docMk/>
            <pc:sldMk cId="108465924" sldId="263"/>
            <ac:cxnSpMk id="72" creationId="{E0220448-456A-4F11-AD49-E58D64CB7622}"/>
          </ac:cxnSpMkLst>
        </pc:cxnChg>
        <pc:cxnChg chg="add mod">
          <ac:chgData name="Erik Lang" userId="fcda1394-fb4c-479d-a032-4e18d41d6aae" providerId="ADAL" clId="{662F89B0-CC33-4D65-BAFF-A3DBC474FB93}" dt="2022-04-21T20:57:22.788" v="241" actId="1076"/>
          <ac:cxnSpMkLst>
            <pc:docMk/>
            <pc:sldMk cId="108465924" sldId="263"/>
            <ac:cxnSpMk id="73" creationId="{7C7BF96B-8BF8-4894-A0FF-2125943FDF25}"/>
          </ac:cxnSpMkLst>
        </pc:cxnChg>
        <pc:cxnChg chg="add mod">
          <ac:chgData name="Erik Lang" userId="fcda1394-fb4c-479d-a032-4e18d41d6aae" providerId="ADAL" clId="{662F89B0-CC33-4D65-BAFF-A3DBC474FB93}" dt="2022-04-21T20:58:19.374" v="247" actId="1076"/>
          <ac:cxnSpMkLst>
            <pc:docMk/>
            <pc:sldMk cId="108465924" sldId="263"/>
            <ac:cxnSpMk id="74" creationId="{05B76500-631F-4A32-91EE-F50E11E77EE5}"/>
          </ac:cxnSpMkLst>
        </pc:cxnChg>
        <pc:cxnChg chg="add mod">
          <ac:chgData name="Erik Lang" userId="fcda1394-fb4c-479d-a032-4e18d41d6aae" providerId="ADAL" clId="{662F89B0-CC33-4D65-BAFF-A3DBC474FB93}" dt="2022-04-21T20:59:08.101" v="256" actId="1076"/>
          <ac:cxnSpMkLst>
            <pc:docMk/>
            <pc:sldMk cId="108465924" sldId="263"/>
            <ac:cxnSpMk id="75" creationId="{29D59836-B209-418C-9F9B-0F38919B67A9}"/>
          </ac:cxnSpMkLst>
        </pc:cxnChg>
        <pc:cxnChg chg="add mod topLvl">
          <ac:chgData name="Erik Lang" userId="fcda1394-fb4c-479d-a032-4e18d41d6aae" providerId="ADAL" clId="{662F89B0-CC33-4D65-BAFF-A3DBC474FB93}" dt="2022-04-21T21:01:29.678" v="282" actId="14100"/>
          <ac:cxnSpMkLst>
            <pc:docMk/>
            <pc:sldMk cId="108465924" sldId="263"/>
            <ac:cxnSpMk id="76" creationId="{EAE7FDFF-5AAF-42C3-A37B-B0914FD3FC4D}"/>
          </ac:cxnSpMkLst>
        </pc:cxnChg>
        <pc:cxnChg chg="add mod topLvl">
          <ac:chgData name="Erik Lang" userId="fcda1394-fb4c-479d-a032-4e18d41d6aae" providerId="ADAL" clId="{662F89B0-CC33-4D65-BAFF-A3DBC474FB93}" dt="2022-04-21T21:01:19.494" v="280" actId="14100"/>
          <ac:cxnSpMkLst>
            <pc:docMk/>
            <pc:sldMk cId="108465924" sldId="263"/>
            <ac:cxnSpMk id="77" creationId="{90E47530-3771-46E8-A95D-00D826FC32D5}"/>
          </ac:cxnSpMkLst>
        </pc:cxnChg>
        <pc:cxnChg chg="add mod">
          <ac:chgData name="Erik Lang" userId="fcda1394-fb4c-479d-a032-4e18d41d6aae" providerId="ADAL" clId="{662F89B0-CC33-4D65-BAFF-A3DBC474FB93}" dt="2022-04-21T21:04:49.126" v="297" actId="14100"/>
          <ac:cxnSpMkLst>
            <pc:docMk/>
            <pc:sldMk cId="108465924" sldId="263"/>
            <ac:cxnSpMk id="79" creationId="{20499B6E-F9A2-4384-A64B-E8EF61CE7C21}"/>
          </ac:cxnSpMkLst>
        </pc:cxnChg>
      </pc:sldChg>
      <pc:sldChg chg="addSp delSp modSp add mod">
        <pc:chgData name="Erik Lang" userId="fcda1394-fb4c-479d-a032-4e18d41d6aae" providerId="ADAL" clId="{662F89B0-CC33-4D65-BAFF-A3DBC474FB93}" dt="2022-04-21T20:44:42.213" v="125" actId="1076"/>
        <pc:sldMkLst>
          <pc:docMk/>
          <pc:sldMk cId="1321907454" sldId="265"/>
        </pc:sldMkLst>
        <pc:spChg chg="add del mod">
          <ac:chgData name="Erik Lang" userId="fcda1394-fb4c-479d-a032-4e18d41d6aae" providerId="ADAL" clId="{662F89B0-CC33-4D65-BAFF-A3DBC474FB93}" dt="2022-04-21T20:43:24.189" v="105"/>
          <ac:spMkLst>
            <pc:docMk/>
            <pc:sldMk cId="1321907454" sldId="265"/>
            <ac:spMk id="45" creationId="{A994504B-563D-4E1E-B1AE-96C6B356CD8D}"/>
          </ac:spMkLst>
        </pc:spChg>
        <pc:spChg chg="add del mod">
          <ac:chgData name="Erik Lang" userId="fcda1394-fb4c-479d-a032-4e18d41d6aae" providerId="ADAL" clId="{662F89B0-CC33-4D65-BAFF-A3DBC474FB93}" dt="2022-04-21T20:43:24.189" v="105"/>
          <ac:spMkLst>
            <pc:docMk/>
            <pc:sldMk cId="1321907454" sldId="265"/>
            <ac:spMk id="47" creationId="{FCA3A246-C8CA-4563-A52A-26598D302A4D}"/>
          </ac:spMkLst>
        </pc:spChg>
        <pc:spChg chg="add del mod">
          <ac:chgData name="Erik Lang" userId="fcda1394-fb4c-479d-a032-4e18d41d6aae" providerId="ADAL" clId="{662F89B0-CC33-4D65-BAFF-A3DBC474FB93}" dt="2022-04-21T20:43:24.189" v="105"/>
          <ac:spMkLst>
            <pc:docMk/>
            <pc:sldMk cId="1321907454" sldId="265"/>
            <ac:spMk id="48" creationId="{683279C6-A44C-42BB-8AC3-0159497F89D2}"/>
          </ac:spMkLst>
        </pc:spChg>
        <pc:spChg chg="add del mod">
          <ac:chgData name="Erik Lang" userId="fcda1394-fb4c-479d-a032-4e18d41d6aae" providerId="ADAL" clId="{662F89B0-CC33-4D65-BAFF-A3DBC474FB93}" dt="2022-04-21T20:43:24.189" v="105"/>
          <ac:spMkLst>
            <pc:docMk/>
            <pc:sldMk cId="1321907454" sldId="265"/>
            <ac:spMk id="53" creationId="{8B11A024-2866-4CA3-A425-5B73E072952C}"/>
          </ac:spMkLst>
        </pc:spChg>
        <pc:spChg chg="add del mod">
          <ac:chgData name="Erik Lang" userId="fcda1394-fb4c-479d-a032-4e18d41d6aae" providerId="ADAL" clId="{662F89B0-CC33-4D65-BAFF-A3DBC474FB93}" dt="2022-04-21T20:43:24.189" v="105"/>
          <ac:spMkLst>
            <pc:docMk/>
            <pc:sldMk cId="1321907454" sldId="265"/>
            <ac:spMk id="55" creationId="{4A4CAC8E-832F-46D8-A3F0-AB6BF5D2C207}"/>
          </ac:spMkLst>
        </pc:spChg>
        <pc:spChg chg="add del mod">
          <ac:chgData name="Erik Lang" userId="fcda1394-fb4c-479d-a032-4e18d41d6aae" providerId="ADAL" clId="{662F89B0-CC33-4D65-BAFF-A3DBC474FB93}" dt="2022-04-21T20:43:24.189" v="105"/>
          <ac:spMkLst>
            <pc:docMk/>
            <pc:sldMk cId="1321907454" sldId="265"/>
            <ac:spMk id="66" creationId="{25F2BB66-08DC-4802-B7F2-F6188EA4ACE7}"/>
          </ac:spMkLst>
        </pc:spChg>
        <pc:spChg chg="add del mod">
          <ac:chgData name="Erik Lang" userId="fcda1394-fb4c-479d-a032-4e18d41d6aae" providerId="ADAL" clId="{662F89B0-CC33-4D65-BAFF-A3DBC474FB93}" dt="2022-04-21T20:43:24.189" v="105"/>
          <ac:spMkLst>
            <pc:docMk/>
            <pc:sldMk cId="1321907454" sldId="265"/>
            <ac:spMk id="74" creationId="{C8252513-FC0D-4D30-BA83-835045CE2E7B}"/>
          </ac:spMkLst>
        </pc:spChg>
        <pc:picChg chg="mod">
          <ac:chgData name="Erik Lang" userId="fcda1394-fb4c-479d-a032-4e18d41d6aae" providerId="ADAL" clId="{662F89B0-CC33-4D65-BAFF-A3DBC474FB93}" dt="2022-04-21T20:44:36.852" v="124" actId="1076"/>
          <ac:picMkLst>
            <pc:docMk/>
            <pc:sldMk cId="1321907454" sldId="265"/>
            <ac:picMk id="5" creationId="{291AB5B7-856B-4542-8704-A0D119241E75}"/>
          </ac:picMkLst>
        </pc:picChg>
        <pc:picChg chg="add del mod">
          <ac:chgData name="Erik Lang" userId="fcda1394-fb4c-479d-a032-4e18d41d6aae" providerId="ADAL" clId="{662F89B0-CC33-4D65-BAFF-A3DBC474FB93}" dt="2022-04-21T20:43:24.189" v="105"/>
          <ac:picMkLst>
            <pc:docMk/>
            <pc:sldMk cId="1321907454" sldId="265"/>
            <ac:picMk id="42" creationId="{4738B9D2-5987-4B76-BAF9-89D65835ABDD}"/>
          </ac:picMkLst>
        </pc:picChg>
        <pc:picChg chg="add del mod">
          <ac:chgData name="Erik Lang" userId="fcda1394-fb4c-479d-a032-4e18d41d6aae" providerId="ADAL" clId="{662F89B0-CC33-4D65-BAFF-A3DBC474FB93}" dt="2022-04-21T20:43:24.189" v="105"/>
          <ac:picMkLst>
            <pc:docMk/>
            <pc:sldMk cId="1321907454" sldId="265"/>
            <ac:picMk id="54" creationId="{8165B7BC-6B5A-4777-BF1B-35F1E1D37824}"/>
          </ac:picMkLst>
        </pc:picChg>
        <pc:cxnChg chg="del">
          <ac:chgData name="Erik Lang" userId="fcda1394-fb4c-479d-a032-4e18d41d6aae" providerId="ADAL" clId="{662F89B0-CC33-4D65-BAFF-A3DBC474FB93}" dt="2022-04-21T20:44:25.684" v="117" actId="478"/>
          <ac:cxnSpMkLst>
            <pc:docMk/>
            <pc:sldMk cId="1321907454" sldId="265"/>
            <ac:cxnSpMk id="43" creationId="{D60E27BF-F165-4E91-92F7-9C97B99CA21D}"/>
          </ac:cxnSpMkLst>
        </pc:cxnChg>
        <pc:cxnChg chg="add del mod">
          <ac:chgData name="Erik Lang" userId="fcda1394-fb4c-479d-a032-4e18d41d6aae" providerId="ADAL" clId="{662F89B0-CC33-4D65-BAFF-A3DBC474FB93}" dt="2022-04-21T20:43:24.189" v="105"/>
          <ac:cxnSpMkLst>
            <pc:docMk/>
            <pc:sldMk cId="1321907454" sldId="265"/>
            <ac:cxnSpMk id="44" creationId="{F8B85628-A509-4D19-898B-6C17B4B34DA8}"/>
          </ac:cxnSpMkLst>
        </pc:cxnChg>
        <pc:cxnChg chg="add del mod">
          <ac:chgData name="Erik Lang" userId="fcda1394-fb4c-479d-a032-4e18d41d6aae" providerId="ADAL" clId="{662F89B0-CC33-4D65-BAFF-A3DBC474FB93}" dt="2022-04-21T20:43:24.189" v="105"/>
          <ac:cxnSpMkLst>
            <pc:docMk/>
            <pc:sldMk cId="1321907454" sldId="265"/>
            <ac:cxnSpMk id="46" creationId="{34E76E45-8B3D-4131-ADA0-790FAC255D3C}"/>
          </ac:cxnSpMkLst>
        </pc:cxnChg>
        <pc:cxnChg chg="add del mod">
          <ac:chgData name="Erik Lang" userId="fcda1394-fb4c-479d-a032-4e18d41d6aae" providerId="ADAL" clId="{662F89B0-CC33-4D65-BAFF-A3DBC474FB93}" dt="2022-04-21T20:43:24.189" v="105"/>
          <ac:cxnSpMkLst>
            <pc:docMk/>
            <pc:sldMk cId="1321907454" sldId="265"/>
            <ac:cxnSpMk id="50" creationId="{61005E6E-6C77-43CD-B23C-E829BE719804}"/>
          </ac:cxnSpMkLst>
        </pc:cxnChg>
        <pc:cxnChg chg="del">
          <ac:chgData name="Erik Lang" userId="fcda1394-fb4c-479d-a032-4e18d41d6aae" providerId="ADAL" clId="{662F89B0-CC33-4D65-BAFF-A3DBC474FB93}" dt="2022-04-21T20:44:24.982" v="116" actId="478"/>
          <ac:cxnSpMkLst>
            <pc:docMk/>
            <pc:sldMk cId="1321907454" sldId="265"/>
            <ac:cxnSpMk id="67" creationId="{0845D397-9D66-4C67-9ECA-F0E7A421B3C2}"/>
          </ac:cxnSpMkLst>
        </pc:cxnChg>
        <pc:cxnChg chg="del">
          <ac:chgData name="Erik Lang" userId="fcda1394-fb4c-479d-a032-4e18d41d6aae" providerId="ADAL" clId="{662F89B0-CC33-4D65-BAFF-A3DBC474FB93}" dt="2022-04-21T20:44:27.045" v="119" actId="478"/>
          <ac:cxnSpMkLst>
            <pc:docMk/>
            <pc:sldMk cId="1321907454" sldId="265"/>
            <ac:cxnSpMk id="68" creationId="{69124B3B-EA4D-48D5-B40B-B71233E9CF2C}"/>
          </ac:cxnSpMkLst>
        </pc:cxnChg>
        <pc:cxnChg chg="del">
          <ac:chgData name="Erik Lang" userId="fcda1394-fb4c-479d-a032-4e18d41d6aae" providerId="ADAL" clId="{662F89B0-CC33-4D65-BAFF-A3DBC474FB93}" dt="2022-04-21T20:44:27.523" v="120" actId="478"/>
          <ac:cxnSpMkLst>
            <pc:docMk/>
            <pc:sldMk cId="1321907454" sldId="265"/>
            <ac:cxnSpMk id="69" creationId="{BAD8158C-B34F-4716-A688-BA6361B6CC1A}"/>
          </ac:cxnSpMkLst>
        </pc:cxnChg>
        <pc:cxnChg chg="del">
          <ac:chgData name="Erik Lang" userId="fcda1394-fb4c-479d-a032-4e18d41d6aae" providerId="ADAL" clId="{662F89B0-CC33-4D65-BAFF-A3DBC474FB93}" dt="2022-04-21T20:44:24.501" v="115" actId="478"/>
          <ac:cxnSpMkLst>
            <pc:docMk/>
            <pc:sldMk cId="1321907454" sldId="265"/>
            <ac:cxnSpMk id="70" creationId="{4F3A34BE-78C0-47DB-A820-DAB7BC66EA33}"/>
          </ac:cxnSpMkLst>
        </pc:cxnChg>
        <pc:cxnChg chg="del">
          <ac:chgData name="Erik Lang" userId="fcda1394-fb4c-479d-a032-4e18d41d6aae" providerId="ADAL" clId="{662F89B0-CC33-4D65-BAFF-A3DBC474FB93}" dt="2022-04-21T20:44:26.500" v="118" actId="478"/>
          <ac:cxnSpMkLst>
            <pc:docMk/>
            <pc:sldMk cId="1321907454" sldId="265"/>
            <ac:cxnSpMk id="71" creationId="{F0C1FD12-3E9A-434C-A1FA-F9F46827C9CB}"/>
          </ac:cxnSpMkLst>
        </pc:cxnChg>
        <pc:cxnChg chg="add del mod">
          <ac:chgData name="Erik Lang" userId="fcda1394-fb4c-479d-a032-4e18d41d6aae" providerId="ADAL" clId="{662F89B0-CC33-4D65-BAFF-A3DBC474FB93}" dt="2022-04-21T20:43:24.189" v="105"/>
          <ac:cxnSpMkLst>
            <pc:docMk/>
            <pc:sldMk cId="1321907454" sldId="265"/>
            <ac:cxnSpMk id="72" creationId="{0E40A4D0-674B-4902-8EF8-F91417FB8180}"/>
          </ac:cxnSpMkLst>
        </pc:cxnChg>
        <pc:cxnChg chg="add del mod">
          <ac:chgData name="Erik Lang" userId="fcda1394-fb4c-479d-a032-4e18d41d6aae" providerId="ADAL" clId="{662F89B0-CC33-4D65-BAFF-A3DBC474FB93}" dt="2022-04-21T20:43:24.189" v="105"/>
          <ac:cxnSpMkLst>
            <pc:docMk/>
            <pc:sldMk cId="1321907454" sldId="265"/>
            <ac:cxnSpMk id="73" creationId="{B7BC5B77-6520-4D72-88BE-80287EC53DE0}"/>
          </ac:cxnSpMkLst>
        </pc:cxnChg>
        <pc:cxnChg chg="add del mod">
          <ac:chgData name="Erik Lang" userId="fcda1394-fb4c-479d-a032-4e18d41d6aae" providerId="ADAL" clId="{662F89B0-CC33-4D65-BAFF-A3DBC474FB93}" dt="2022-04-21T20:43:24.189" v="105"/>
          <ac:cxnSpMkLst>
            <pc:docMk/>
            <pc:sldMk cId="1321907454" sldId="265"/>
            <ac:cxnSpMk id="75" creationId="{22DAD482-C40E-4C56-85BB-3A1D66859F6A}"/>
          </ac:cxnSpMkLst>
        </pc:cxnChg>
        <pc:cxnChg chg="add del mod">
          <ac:chgData name="Erik Lang" userId="fcda1394-fb4c-479d-a032-4e18d41d6aae" providerId="ADAL" clId="{662F89B0-CC33-4D65-BAFF-A3DBC474FB93}" dt="2022-04-21T20:43:24.189" v="105"/>
          <ac:cxnSpMkLst>
            <pc:docMk/>
            <pc:sldMk cId="1321907454" sldId="265"/>
            <ac:cxnSpMk id="76" creationId="{762D6641-A641-45E6-877C-7D19F29CEDC9}"/>
          </ac:cxnSpMkLst>
        </pc:cxnChg>
        <pc:cxnChg chg="add del mod">
          <ac:chgData name="Erik Lang" userId="fcda1394-fb4c-479d-a032-4e18d41d6aae" providerId="ADAL" clId="{662F89B0-CC33-4D65-BAFF-A3DBC474FB93}" dt="2022-04-21T20:43:24.189" v="105"/>
          <ac:cxnSpMkLst>
            <pc:docMk/>
            <pc:sldMk cId="1321907454" sldId="265"/>
            <ac:cxnSpMk id="77" creationId="{0C869571-3226-483B-9458-E63E359C9982}"/>
          </ac:cxnSpMkLst>
        </pc:cxnChg>
        <pc:cxnChg chg="add del mod">
          <ac:chgData name="Erik Lang" userId="fcda1394-fb4c-479d-a032-4e18d41d6aae" providerId="ADAL" clId="{662F89B0-CC33-4D65-BAFF-A3DBC474FB93}" dt="2022-04-21T20:43:24.189" v="105"/>
          <ac:cxnSpMkLst>
            <pc:docMk/>
            <pc:sldMk cId="1321907454" sldId="265"/>
            <ac:cxnSpMk id="78" creationId="{B162DF47-A1FA-4153-A7E4-E9BBA1F0E616}"/>
          </ac:cxnSpMkLst>
        </pc:cxnChg>
        <pc:cxnChg chg="add del mod">
          <ac:chgData name="Erik Lang" userId="fcda1394-fb4c-479d-a032-4e18d41d6aae" providerId="ADAL" clId="{662F89B0-CC33-4D65-BAFF-A3DBC474FB93}" dt="2022-04-21T20:43:24.189" v="105"/>
          <ac:cxnSpMkLst>
            <pc:docMk/>
            <pc:sldMk cId="1321907454" sldId="265"/>
            <ac:cxnSpMk id="79" creationId="{1DEEEF1B-2B5F-48F7-A8E0-D39476E1E8E0}"/>
          </ac:cxnSpMkLst>
        </pc:cxnChg>
        <pc:cxnChg chg="add del mod">
          <ac:chgData name="Erik Lang" userId="fcda1394-fb4c-479d-a032-4e18d41d6aae" providerId="ADAL" clId="{662F89B0-CC33-4D65-BAFF-A3DBC474FB93}" dt="2022-04-21T20:43:24.189" v="105"/>
          <ac:cxnSpMkLst>
            <pc:docMk/>
            <pc:sldMk cId="1321907454" sldId="265"/>
            <ac:cxnSpMk id="80" creationId="{D95AA38F-3C3C-448E-9845-0EBB808D66C1}"/>
          </ac:cxnSpMkLst>
        </pc:cxnChg>
        <pc:cxnChg chg="add del mod">
          <ac:chgData name="Erik Lang" userId="fcda1394-fb4c-479d-a032-4e18d41d6aae" providerId="ADAL" clId="{662F89B0-CC33-4D65-BAFF-A3DBC474FB93}" dt="2022-04-21T20:43:24.189" v="105"/>
          <ac:cxnSpMkLst>
            <pc:docMk/>
            <pc:sldMk cId="1321907454" sldId="265"/>
            <ac:cxnSpMk id="81" creationId="{91925D50-093B-47A7-BDE2-029C465956F0}"/>
          </ac:cxnSpMkLst>
        </pc:cxnChg>
        <pc:cxnChg chg="add del mod">
          <ac:chgData name="Erik Lang" userId="fcda1394-fb4c-479d-a032-4e18d41d6aae" providerId="ADAL" clId="{662F89B0-CC33-4D65-BAFF-A3DBC474FB93}" dt="2022-04-21T20:43:24.189" v="105"/>
          <ac:cxnSpMkLst>
            <pc:docMk/>
            <pc:sldMk cId="1321907454" sldId="265"/>
            <ac:cxnSpMk id="82" creationId="{E62AAC4A-B2D8-4630-BCF8-3B33F11E98F2}"/>
          </ac:cxnSpMkLst>
        </pc:cxnChg>
        <pc:cxnChg chg="add mod">
          <ac:chgData name="Erik Lang" userId="fcda1394-fb4c-479d-a032-4e18d41d6aae" providerId="ADAL" clId="{662F89B0-CC33-4D65-BAFF-A3DBC474FB93}" dt="2022-04-21T20:44:42.213" v="125" actId="1076"/>
          <ac:cxnSpMkLst>
            <pc:docMk/>
            <pc:sldMk cId="1321907454" sldId="265"/>
            <ac:cxnSpMk id="83" creationId="{AA1B3DC5-6A05-4EEA-8FBA-B668A8F42859}"/>
          </ac:cxnSpMkLst>
        </pc:cxnChg>
        <pc:cxnChg chg="add mod">
          <ac:chgData name="Erik Lang" userId="fcda1394-fb4c-479d-a032-4e18d41d6aae" providerId="ADAL" clId="{662F89B0-CC33-4D65-BAFF-A3DBC474FB93}" dt="2022-04-21T20:44:42.213" v="125" actId="1076"/>
          <ac:cxnSpMkLst>
            <pc:docMk/>
            <pc:sldMk cId="1321907454" sldId="265"/>
            <ac:cxnSpMk id="84" creationId="{CBAB09A9-4F54-445D-9A26-81EAC8ED9F78}"/>
          </ac:cxnSpMkLst>
        </pc:cxnChg>
        <pc:cxnChg chg="add mod">
          <ac:chgData name="Erik Lang" userId="fcda1394-fb4c-479d-a032-4e18d41d6aae" providerId="ADAL" clId="{662F89B0-CC33-4D65-BAFF-A3DBC474FB93}" dt="2022-04-21T20:44:42.213" v="125" actId="1076"/>
          <ac:cxnSpMkLst>
            <pc:docMk/>
            <pc:sldMk cId="1321907454" sldId="265"/>
            <ac:cxnSpMk id="85" creationId="{01FB33FE-25F5-4EF9-8CD4-D99B0128ACE9}"/>
          </ac:cxnSpMkLst>
        </pc:cxnChg>
      </pc:sldChg>
      <pc:sldChg chg="add del">
        <pc:chgData name="Erik Lang" userId="fcda1394-fb4c-479d-a032-4e18d41d6aae" providerId="ADAL" clId="{662F89B0-CC33-4D65-BAFF-A3DBC474FB93}" dt="2022-04-21T20:43:07.799" v="103"/>
        <pc:sldMkLst>
          <pc:docMk/>
          <pc:sldMk cId="3856495258" sldId="266"/>
        </pc:sldMkLst>
      </pc:sldChg>
      <pc:sldChg chg="addSp delSp modSp add del mod">
        <pc:chgData name="Erik Lang" userId="fcda1394-fb4c-479d-a032-4e18d41d6aae" providerId="ADAL" clId="{662F89B0-CC33-4D65-BAFF-A3DBC474FB93}" dt="2022-04-21T20:44:01.922" v="112" actId="47"/>
        <pc:sldMkLst>
          <pc:docMk/>
          <pc:sldMk cId="4013977043" sldId="266"/>
        </pc:sldMkLst>
        <pc:spChg chg="add del mod">
          <ac:chgData name="Erik Lang" userId="fcda1394-fb4c-479d-a032-4e18d41d6aae" providerId="ADAL" clId="{662F89B0-CC33-4D65-BAFF-A3DBC474FB93}" dt="2022-04-21T20:43:33.494" v="108" actId="478"/>
          <ac:spMkLst>
            <pc:docMk/>
            <pc:sldMk cId="4013977043" sldId="266"/>
            <ac:spMk id="3" creationId="{0A4E9698-D9C7-4069-973F-E16247C67B4D}"/>
          </ac:spMkLst>
        </pc:spChg>
        <pc:spChg chg="del">
          <ac:chgData name="Erik Lang" userId="fcda1394-fb4c-479d-a032-4e18d41d6aae" providerId="ADAL" clId="{662F89B0-CC33-4D65-BAFF-A3DBC474FB93}" dt="2022-04-21T20:43:31.214" v="107" actId="478"/>
          <ac:spMkLst>
            <pc:docMk/>
            <pc:sldMk cId="4013977043" sldId="266"/>
            <ac:spMk id="8" creationId="{297B8997-2236-4B23-94D7-5BD5EBD4EA04}"/>
          </ac:spMkLst>
        </pc:spChg>
        <pc:spChg chg="del">
          <ac:chgData name="Erik Lang" userId="fcda1394-fb4c-479d-a032-4e18d41d6aae" providerId="ADAL" clId="{662F89B0-CC33-4D65-BAFF-A3DBC474FB93}" dt="2022-04-21T20:43:31.214" v="107" actId="478"/>
          <ac:spMkLst>
            <pc:docMk/>
            <pc:sldMk cId="4013977043" sldId="266"/>
            <ac:spMk id="9" creationId="{3C2E1F3B-D591-49FD-BB29-036A5BDA170C}"/>
          </ac:spMkLst>
        </pc:spChg>
        <pc:spChg chg="del">
          <ac:chgData name="Erik Lang" userId="fcda1394-fb4c-479d-a032-4e18d41d6aae" providerId="ADAL" clId="{662F89B0-CC33-4D65-BAFF-A3DBC474FB93}" dt="2022-04-21T20:43:31.214" v="107" actId="478"/>
          <ac:spMkLst>
            <pc:docMk/>
            <pc:sldMk cId="4013977043" sldId="266"/>
            <ac:spMk id="13" creationId="{08F248BC-BCC0-4C88-BD7C-2A10C9F75E74}"/>
          </ac:spMkLst>
        </pc:spChg>
        <pc:spChg chg="del">
          <ac:chgData name="Erik Lang" userId="fcda1394-fb4c-479d-a032-4e18d41d6aae" providerId="ADAL" clId="{662F89B0-CC33-4D65-BAFF-A3DBC474FB93}" dt="2022-04-21T20:43:31.214" v="107" actId="478"/>
          <ac:spMkLst>
            <pc:docMk/>
            <pc:sldMk cId="4013977043" sldId="266"/>
            <ac:spMk id="14" creationId="{107B44D7-9EB7-4333-A9DB-40075E114504}"/>
          </ac:spMkLst>
        </pc:spChg>
        <pc:spChg chg="del">
          <ac:chgData name="Erik Lang" userId="fcda1394-fb4c-479d-a032-4e18d41d6aae" providerId="ADAL" clId="{662F89B0-CC33-4D65-BAFF-A3DBC474FB93}" dt="2022-04-21T20:43:31.214" v="107" actId="478"/>
          <ac:spMkLst>
            <pc:docMk/>
            <pc:sldMk cId="4013977043" sldId="266"/>
            <ac:spMk id="15" creationId="{770F28ED-4B30-4DAC-9F94-931ADD257974}"/>
          </ac:spMkLst>
        </pc:spChg>
        <pc:spChg chg="del">
          <ac:chgData name="Erik Lang" userId="fcda1394-fb4c-479d-a032-4e18d41d6aae" providerId="ADAL" clId="{662F89B0-CC33-4D65-BAFF-A3DBC474FB93}" dt="2022-04-21T20:43:31.214" v="107" actId="478"/>
          <ac:spMkLst>
            <pc:docMk/>
            <pc:sldMk cId="4013977043" sldId="266"/>
            <ac:spMk id="16" creationId="{93F57C9F-8DCE-4A29-8652-0F7E69AEFE3C}"/>
          </ac:spMkLst>
        </pc:spChg>
        <pc:spChg chg="del">
          <ac:chgData name="Erik Lang" userId="fcda1394-fb4c-479d-a032-4e18d41d6aae" providerId="ADAL" clId="{662F89B0-CC33-4D65-BAFF-A3DBC474FB93}" dt="2022-04-21T20:43:31.214" v="107" actId="478"/>
          <ac:spMkLst>
            <pc:docMk/>
            <pc:sldMk cId="4013977043" sldId="266"/>
            <ac:spMk id="24" creationId="{05DF0D61-A44E-4B6E-8928-DF84C41CF173}"/>
          </ac:spMkLst>
        </pc:spChg>
        <pc:spChg chg="del">
          <ac:chgData name="Erik Lang" userId="fcda1394-fb4c-479d-a032-4e18d41d6aae" providerId="ADAL" clId="{662F89B0-CC33-4D65-BAFF-A3DBC474FB93}" dt="2022-04-21T20:43:31.214" v="107" actId="478"/>
          <ac:spMkLst>
            <pc:docMk/>
            <pc:sldMk cId="4013977043" sldId="266"/>
            <ac:spMk id="26" creationId="{9A4694FF-738E-42A8-9DBF-E8A33BF984E2}"/>
          </ac:spMkLst>
        </pc:spChg>
        <pc:spChg chg="del">
          <ac:chgData name="Erik Lang" userId="fcda1394-fb4c-479d-a032-4e18d41d6aae" providerId="ADAL" clId="{662F89B0-CC33-4D65-BAFF-A3DBC474FB93}" dt="2022-04-21T20:43:31.214" v="107" actId="478"/>
          <ac:spMkLst>
            <pc:docMk/>
            <pc:sldMk cId="4013977043" sldId="266"/>
            <ac:spMk id="27" creationId="{30AE98DC-3C2E-460C-A288-B6C5DBDF068C}"/>
          </ac:spMkLst>
        </pc:spChg>
        <pc:spChg chg="del">
          <ac:chgData name="Erik Lang" userId="fcda1394-fb4c-479d-a032-4e18d41d6aae" providerId="ADAL" clId="{662F89B0-CC33-4D65-BAFF-A3DBC474FB93}" dt="2022-04-21T20:43:31.214" v="107" actId="478"/>
          <ac:spMkLst>
            <pc:docMk/>
            <pc:sldMk cId="4013977043" sldId="266"/>
            <ac:spMk id="31" creationId="{2486B789-7E90-46B7-9134-C52784B282FF}"/>
          </ac:spMkLst>
        </pc:spChg>
        <pc:spChg chg="del">
          <ac:chgData name="Erik Lang" userId="fcda1394-fb4c-479d-a032-4e18d41d6aae" providerId="ADAL" clId="{662F89B0-CC33-4D65-BAFF-A3DBC474FB93}" dt="2022-04-21T20:43:31.214" v="107" actId="478"/>
          <ac:spMkLst>
            <pc:docMk/>
            <pc:sldMk cId="4013977043" sldId="266"/>
            <ac:spMk id="38" creationId="{F4C75ED3-033F-4D70-9932-2ACA54657ABD}"/>
          </ac:spMkLst>
        </pc:spChg>
        <pc:spChg chg="add del mod">
          <ac:chgData name="Erik Lang" userId="fcda1394-fb4c-479d-a032-4e18d41d6aae" providerId="ADAL" clId="{662F89B0-CC33-4D65-BAFF-A3DBC474FB93}" dt="2022-04-21T20:43:49.276" v="110"/>
          <ac:spMkLst>
            <pc:docMk/>
            <pc:sldMk cId="4013977043" sldId="266"/>
            <ac:spMk id="40" creationId="{F911B993-FE23-41AD-95F7-78C4C5AF35A5}"/>
          </ac:spMkLst>
        </pc:spChg>
        <pc:spChg chg="add del mod">
          <ac:chgData name="Erik Lang" userId="fcda1394-fb4c-479d-a032-4e18d41d6aae" providerId="ADAL" clId="{662F89B0-CC33-4D65-BAFF-A3DBC474FB93}" dt="2022-04-21T20:43:49.276" v="110"/>
          <ac:spMkLst>
            <pc:docMk/>
            <pc:sldMk cId="4013977043" sldId="266"/>
            <ac:spMk id="42" creationId="{7272263B-E2C7-4E10-AC72-8D3B2C3290BF}"/>
          </ac:spMkLst>
        </pc:spChg>
        <pc:spChg chg="add del mod">
          <ac:chgData name="Erik Lang" userId="fcda1394-fb4c-479d-a032-4e18d41d6aae" providerId="ADAL" clId="{662F89B0-CC33-4D65-BAFF-A3DBC474FB93}" dt="2022-04-21T20:43:49.276" v="110"/>
          <ac:spMkLst>
            <pc:docMk/>
            <pc:sldMk cId="4013977043" sldId="266"/>
            <ac:spMk id="44" creationId="{C1DAF16D-87C8-45B5-9067-AF322449265F}"/>
          </ac:spMkLst>
        </pc:spChg>
        <pc:spChg chg="add del mod">
          <ac:chgData name="Erik Lang" userId="fcda1394-fb4c-479d-a032-4e18d41d6aae" providerId="ADAL" clId="{662F89B0-CC33-4D65-BAFF-A3DBC474FB93}" dt="2022-04-21T20:43:49.276" v="110"/>
          <ac:spMkLst>
            <pc:docMk/>
            <pc:sldMk cId="4013977043" sldId="266"/>
            <ac:spMk id="45" creationId="{06AF7645-543B-4099-A567-E6FE95A53814}"/>
          </ac:spMkLst>
        </pc:spChg>
        <pc:spChg chg="add del mod">
          <ac:chgData name="Erik Lang" userId="fcda1394-fb4c-479d-a032-4e18d41d6aae" providerId="ADAL" clId="{662F89B0-CC33-4D65-BAFF-A3DBC474FB93}" dt="2022-04-21T20:43:49.276" v="110"/>
          <ac:spMkLst>
            <pc:docMk/>
            <pc:sldMk cId="4013977043" sldId="266"/>
            <ac:spMk id="47" creationId="{19C6F2B9-2C00-45E7-8507-1550B8C4298D}"/>
          </ac:spMkLst>
        </pc:spChg>
        <pc:spChg chg="add del mod">
          <ac:chgData name="Erik Lang" userId="fcda1394-fb4c-479d-a032-4e18d41d6aae" providerId="ADAL" clId="{662F89B0-CC33-4D65-BAFF-A3DBC474FB93}" dt="2022-04-21T20:43:49.276" v="110"/>
          <ac:spMkLst>
            <pc:docMk/>
            <pc:sldMk cId="4013977043" sldId="266"/>
            <ac:spMk id="48" creationId="{0444C759-7C0F-4D25-B610-5162032500CF}"/>
          </ac:spMkLst>
        </pc:spChg>
        <pc:spChg chg="add del mod">
          <ac:chgData name="Erik Lang" userId="fcda1394-fb4c-479d-a032-4e18d41d6aae" providerId="ADAL" clId="{662F89B0-CC33-4D65-BAFF-A3DBC474FB93}" dt="2022-04-21T20:43:49.276" v="110"/>
          <ac:spMkLst>
            <pc:docMk/>
            <pc:sldMk cId="4013977043" sldId="266"/>
            <ac:spMk id="50" creationId="{3F5422C4-564D-4B8A-9F65-C1A943EA0402}"/>
          </ac:spMkLst>
        </pc:spChg>
        <pc:spChg chg="add del mod">
          <ac:chgData name="Erik Lang" userId="fcda1394-fb4c-479d-a032-4e18d41d6aae" providerId="ADAL" clId="{662F89B0-CC33-4D65-BAFF-A3DBC474FB93}" dt="2022-04-21T20:43:49.276" v="110"/>
          <ac:spMkLst>
            <pc:docMk/>
            <pc:sldMk cId="4013977043" sldId="266"/>
            <ac:spMk id="53" creationId="{B0BE33BF-8F81-4AA6-BDD6-3CECD3840417}"/>
          </ac:spMkLst>
        </pc:spChg>
        <pc:spChg chg="add del mod">
          <ac:chgData name="Erik Lang" userId="fcda1394-fb4c-479d-a032-4e18d41d6aae" providerId="ADAL" clId="{662F89B0-CC33-4D65-BAFF-A3DBC474FB93}" dt="2022-04-21T20:43:49.276" v="110"/>
          <ac:spMkLst>
            <pc:docMk/>
            <pc:sldMk cId="4013977043" sldId="266"/>
            <ac:spMk id="54" creationId="{1F64C6FA-69D2-45D3-92EB-329EAB4FDEE7}"/>
          </ac:spMkLst>
        </pc:spChg>
        <pc:spChg chg="del">
          <ac:chgData name="Erik Lang" userId="fcda1394-fb4c-479d-a032-4e18d41d6aae" providerId="ADAL" clId="{662F89B0-CC33-4D65-BAFF-A3DBC474FB93}" dt="2022-04-21T20:43:31.214" v="107" actId="478"/>
          <ac:spMkLst>
            <pc:docMk/>
            <pc:sldMk cId="4013977043" sldId="266"/>
            <ac:spMk id="56" creationId="{883E64A3-FF3C-4EF3-8B03-03A933794F04}"/>
          </ac:spMkLst>
        </pc:spChg>
        <pc:spChg chg="del">
          <ac:chgData name="Erik Lang" userId="fcda1394-fb4c-479d-a032-4e18d41d6aae" providerId="ADAL" clId="{662F89B0-CC33-4D65-BAFF-A3DBC474FB93}" dt="2022-04-21T20:43:31.214" v="107" actId="478"/>
          <ac:spMkLst>
            <pc:docMk/>
            <pc:sldMk cId="4013977043" sldId="266"/>
            <ac:spMk id="62" creationId="{2F3F1674-F657-49ED-A096-6790C37C2AB4}"/>
          </ac:spMkLst>
        </pc:spChg>
        <pc:spChg chg="add del mod">
          <ac:chgData name="Erik Lang" userId="fcda1394-fb4c-479d-a032-4e18d41d6aae" providerId="ADAL" clId="{662F89B0-CC33-4D65-BAFF-A3DBC474FB93}" dt="2022-04-21T20:43:49.276" v="110"/>
          <ac:spMkLst>
            <pc:docMk/>
            <pc:sldMk cId="4013977043" sldId="266"/>
            <ac:spMk id="66" creationId="{B0CA498F-B7D7-4805-AE4F-152DD891ECDB}"/>
          </ac:spMkLst>
        </pc:spChg>
        <pc:spChg chg="add del mod">
          <ac:chgData name="Erik Lang" userId="fcda1394-fb4c-479d-a032-4e18d41d6aae" providerId="ADAL" clId="{662F89B0-CC33-4D65-BAFF-A3DBC474FB93}" dt="2022-04-21T20:43:49.276" v="110"/>
          <ac:spMkLst>
            <pc:docMk/>
            <pc:sldMk cId="4013977043" sldId="266"/>
            <ac:spMk id="74" creationId="{D90BFAD7-A4BA-41E8-B9C1-5A24FD9B5118}"/>
          </ac:spMkLst>
        </pc:spChg>
        <pc:picChg chg="del">
          <ac:chgData name="Erik Lang" userId="fcda1394-fb4c-479d-a032-4e18d41d6aae" providerId="ADAL" clId="{662F89B0-CC33-4D65-BAFF-A3DBC474FB93}" dt="2022-04-21T20:43:31.214" v="107" actId="478"/>
          <ac:picMkLst>
            <pc:docMk/>
            <pc:sldMk cId="4013977043" sldId="266"/>
            <ac:picMk id="5" creationId="{291AB5B7-856B-4542-8704-A0D119241E75}"/>
          </ac:picMkLst>
        </pc:picChg>
        <pc:picChg chg="del">
          <ac:chgData name="Erik Lang" userId="fcda1394-fb4c-479d-a032-4e18d41d6aae" providerId="ADAL" clId="{662F89B0-CC33-4D65-BAFF-A3DBC474FB93}" dt="2022-04-21T20:43:31.214" v="107" actId="478"/>
          <ac:picMkLst>
            <pc:docMk/>
            <pc:sldMk cId="4013977043" sldId="266"/>
            <ac:picMk id="7" creationId="{FAF669D4-4BD9-4BAD-B5DA-82BCB5809656}"/>
          </ac:picMkLst>
        </pc:picChg>
        <pc:picChg chg="del">
          <ac:chgData name="Erik Lang" userId="fcda1394-fb4c-479d-a032-4e18d41d6aae" providerId="ADAL" clId="{662F89B0-CC33-4D65-BAFF-A3DBC474FB93}" dt="2022-04-21T20:43:31.214" v="107" actId="478"/>
          <ac:picMkLst>
            <pc:docMk/>
            <pc:sldMk cId="4013977043" sldId="266"/>
            <ac:picMk id="37" creationId="{B244B784-BE62-4BF3-B363-ABD3730F87F8}"/>
          </ac:picMkLst>
        </pc:picChg>
        <pc:picChg chg="add del mod">
          <ac:chgData name="Erik Lang" userId="fcda1394-fb4c-479d-a032-4e18d41d6aae" providerId="ADAL" clId="{662F89B0-CC33-4D65-BAFF-A3DBC474FB93}" dt="2022-04-21T20:43:49.276" v="110"/>
          <ac:picMkLst>
            <pc:docMk/>
            <pc:sldMk cId="4013977043" sldId="266"/>
            <ac:picMk id="39" creationId="{D6730778-B798-4E03-80EE-AE1B25798738}"/>
          </ac:picMkLst>
        </pc:picChg>
        <pc:picChg chg="add del mod">
          <ac:chgData name="Erik Lang" userId="fcda1394-fb4c-479d-a032-4e18d41d6aae" providerId="ADAL" clId="{662F89B0-CC33-4D65-BAFF-A3DBC474FB93}" dt="2022-04-21T20:43:49.276" v="110"/>
          <ac:picMkLst>
            <pc:docMk/>
            <pc:sldMk cId="4013977043" sldId="266"/>
            <ac:picMk id="51" creationId="{5B16D5E8-EB02-46BE-890C-C46381FF5FD2}"/>
          </ac:picMkLst>
        </pc:pic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11" creationId="{F646BE35-0B02-4077-A667-86D63672F682}"/>
          </ac:cxnSpMkLst>
        </pc:cxn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30" creationId="{A99DA6B2-59AC-478B-80E6-AFE50FF793CD}"/>
          </ac:cxnSpMkLst>
        </pc:cxn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34" creationId="{80042E66-820C-4084-B94A-FA04B9232B57}"/>
          </ac:cxnSpMkLst>
        </pc:cxn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35" creationId="{D169CD8E-C28A-43CB-B2E0-FDCE65B9B796}"/>
          </ac:cxnSpMkLst>
        </pc:cxn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36" creationId="{72C596CD-A0EF-422F-831E-EBF02EE1511A}"/>
          </ac:cxnSpMkLst>
        </pc:cxnChg>
        <pc:cxnChg chg="add del mod">
          <ac:chgData name="Erik Lang" userId="fcda1394-fb4c-479d-a032-4e18d41d6aae" providerId="ADAL" clId="{662F89B0-CC33-4D65-BAFF-A3DBC474FB93}" dt="2022-04-21T20:43:49.276" v="110"/>
          <ac:cxnSpMkLst>
            <pc:docMk/>
            <pc:sldMk cId="4013977043" sldId="266"/>
            <ac:cxnSpMk id="41" creationId="{31BCFE6D-E668-42D7-98AC-EC6D683597A4}"/>
          </ac:cxnSpMkLst>
        </pc:cxn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43" creationId="{D60E27BF-F165-4E91-92F7-9C97B99CA21D}"/>
          </ac:cxnSpMkLst>
        </pc:cxnChg>
        <pc:cxnChg chg="add del mod">
          <ac:chgData name="Erik Lang" userId="fcda1394-fb4c-479d-a032-4e18d41d6aae" providerId="ADAL" clId="{662F89B0-CC33-4D65-BAFF-A3DBC474FB93}" dt="2022-04-21T20:43:49.276" v="110"/>
          <ac:cxnSpMkLst>
            <pc:docMk/>
            <pc:sldMk cId="4013977043" sldId="266"/>
            <ac:cxnSpMk id="46" creationId="{B33C5D3E-F3D8-4B22-B528-B24EA3562523}"/>
          </ac:cxnSpMkLst>
        </pc:cxnChg>
        <pc:cxnChg chg="add del mod">
          <ac:chgData name="Erik Lang" userId="fcda1394-fb4c-479d-a032-4e18d41d6aae" providerId="ADAL" clId="{662F89B0-CC33-4D65-BAFF-A3DBC474FB93}" dt="2022-04-21T20:43:49.276" v="110"/>
          <ac:cxnSpMkLst>
            <pc:docMk/>
            <pc:sldMk cId="4013977043" sldId="266"/>
            <ac:cxnSpMk id="49" creationId="{DEF905B1-0A7B-44B4-9843-B3CDD28423C1}"/>
          </ac:cxnSpMkLst>
        </pc:cxn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52" creationId="{11B4736F-61FE-4975-B68C-627FCDF8A946}"/>
          </ac:cxnSpMkLst>
        </pc:cxnChg>
        <pc:cxnChg chg="add del mod">
          <ac:chgData name="Erik Lang" userId="fcda1394-fb4c-479d-a032-4e18d41d6aae" providerId="ADAL" clId="{662F89B0-CC33-4D65-BAFF-A3DBC474FB93}" dt="2022-04-21T20:43:49.276" v="110"/>
          <ac:cxnSpMkLst>
            <pc:docMk/>
            <pc:sldMk cId="4013977043" sldId="266"/>
            <ac:cxnSpMk id="55" creationId="{266D3A7D-7459-4504-A30E-41529BA0BAD3}"/>
          </ac:cxnSpMkLst>
        </pc:cxn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57" creationId="{C196B4D5-CF13-4FCB-B826-688158303FDF}"/>
          </ac:cxnSpMkLst>
        </pc:cxnChg>
        <pc:cxnChg chg="add del mod">
          <ac:chgData name="Erik Lang" userId="fcda1394-fb4c-479d-a032-4e18d41d6aae" providerId="ADAL" clId="{662F89B0-CC33-4D65-BAFF-A3DBC474FB93}" dt="2022-04-21T20:43:49.276" v="110"/>
          <ac:cxnSpMkLst>
            <pc:docMk/>
            <pc:sldMk cId="4013977043" sldId="266"/>
            <ac:cxnSpMk id="58" creationId="{3343FC85-15EA-4BCC-8930-82EFF61BB38A}"/>
          </ac:cxnSpMkLst>
        </pc:cxn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59" creationId="{64B0880B-CA4E-45D7-AF73-F06C974EC0D3}"/>
          </ac:cxnSpMkLst>
        </pc:cxn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60" creationId="{DF7E4693-34EA-49FB-B20C-BE4C9E81A8D2}"/>
          </ac:cxnSpMkLst>
        </pc:cxnChg>
        <pc:cxnChg chg="del mod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61" creationId="{B74F4C75-A997-4097-B9A2-CAC273608019}"/>
          </ac:cxnSpMkLst>
        </pc:cxn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63" creationId="{83E93AB7-7F2F-4A8E-898B-AA1A8811B363}"/>
          </ac:cxnSpMkLst>
        </pc:cxn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64" creationId="{101BA365-D57F-4EA2-9955-C3D5A3305987}"/>
          </ac:cxnSpMkLst>
        </pc:cxn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67" creationId="{0845D397-9D66-4C67-9ECA-F0E7A421B3C2}"/>
          </ac:cxnSpMkLst>
        </pc:cxn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68" creationId="{69124B3B-EA4D-48D5-B40B-B71233E9CF2C}"/>
          </ac:cxnSpMkLst>
        </pc:cxn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69" creationId="{BAD8158C-B34F-4716-A688-BA6361B6CC1A}"/>
          </ac:cxnSpMkLst>
        </pc:cxn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70" creationId="{4F3A34BE-78C0-47DB-A820-DAB7BC66EA33}"/>
          </ac:cxnSpMkLst>
        </pc:cxnChg>
        <pc:cxnChg chg="del">
          <ac:chgData name="Erik Lang" userId="fcda1394-fb4c-479d-a032-4e18d41d6aae" providerId="ADAL" clId="{662F89B0-CC33-4D65-BAFF-A3DBC474FB93}" dt="2022-04-21T20:43:31.214" v="107" actId="478"/>
          <ac:cxnSpMkLst>
            <pc:docMk/>
            <pc:sldMk cId="4013977043" sldId="266"/>
            <ac:cxnSpMk id="71" creationId="{F0C1FD12-3E9A-434C-A1FA-F9F46827C9CB}"/>
          </ac:cxnSpMkLst>
        </pc:cxnChg>
        <pc:cxnChg chg="add del mod">
          <ac:chgData name="Erik Lang" userId="fcda1394-fb4c-479d-a032-4e18d41d6aae" providerId="ADAL" clId="{662F89B0-CC33-4D65-BAFF-A3DBC474FB93}" dt="2022-04-21T20:43:49.276" v="110"/>
          <ac:cxnSpMkLst>
            <pc:docMk/>
            <pc:sldMk cId="4013977043" sldId="266"/>
            <ac:cxnSpMk id="72" creationId="{8732086E-9B18-42B6-8A2C-B2F0AA4B0F3F}"/>
          </ac:cxnSpMkLst>
        </pc:cxnChg>
        <pc:cxnChg chg="add del mod">
          <ac:chgData name="Erik Lang" userId="fcda1394-fb4c-479d-a032-4e18d41d6aae" providerId="ADAL" clId="{662F89B0-CC33-4D65-BAFF-A3DBC474FB93}" dt="2022-04-21T20:43:49.276" v="110"/>
          <ac:cxnSpMkLst>
            <pc:docMk/>
            <pc:sldMk cId="4013977043" sldId="266"/>
            <ac:cxnSpMk id="73" creationId="{749D89BA-8D5D-4728-8B1D-069722794BEE}"/>
          </ac:cxnSpMkLst>
        </pc:cxnChg>
        <pc:cxnChg chg="add del mod">
          <ac:chgData name="Erik Lang" userId="fcda1394-fb4c-479d-a032-4e18d41d6aae" providerId="ADAL" clId="{662F89B0-CC33-4D65-BAFF-A3DBC474FB93}" dt="2022-04-21T20:43:49.276" v="110"/>
          <ac:cxnSpMkLst>
            <pc:docMk/>
            <pc:sldMk cId="4013977043" sldId="266"/>
            <ac:cxnSpMk id="75" creationId="{983B9D04-A56E-4ADE-8E17-A787BC9DDB42}"/>
          </ac:cxnSpMkLst>
        </pc:cxnChg>
        <pc:cxnChg chg="add del mod">
          <ac:chgData name="Erik Lang" userId="fcda1394-fb4c-479d-a032-4e18d41d6aae" providerId="ADAL" clId="{662F89B0-CC33-4D65-BAFF-A3DBC474FB93}" dt="2022-04-21T20:43:49.276" v="110"/>
          <ac:cxnSpMkLst>
            <pc:docMk/>
            <pc:sldMk cId="4013977043" sldId="266"/>
            <ac:cxnSpMk id="76" creationId="{77D173E8-2909-41A8-8A56-F0749C9D5A9A}"/>
          </ac:cxnSpMkLst>
        </pc:cxnChg>
        <pc:cxnChg chg="add del mod">
          <ac:chgData name="Erik Lang" userId="fcda1394-fb4c-479d-a032-4e18d41d6aae" providerId="ADAL" clId="{662F89B0-CC33-4D65-BAFF-A3DBC474FB93}" dt="2022-04-21T20:43:49.276" v="110"/>
          <ac:cxnSpMkLst>
            <pc:docMk/>
            <pc:sldMk cId="4013977043" sldId="266"/>
            <ac:cxnSpMk id="77" creationId="{F898DD35-890D-4CE5-9123-47AA0ED28174}"/>
          </ac:cxnSpMkLst>
        </pc:cxnChg>
        <pc:cxnChg chg="add del mod">
          <ac:chgData name="Erik Lang" userId="fcda1394-fb4c-479d-a032-4e18d41d6aae" providerId="ADAL" clId="{662F89B0-CC33-4D65-BAFF-A3DBC474FB93}" dt="2022-04-21T20:43:49.276" v="110"/>
          <ac:cxnSpMkLst>
            <pc:docMk/>
            <pc:sldMk cId="4013977043" sldId="266"/>
            <ac:cxnSpMk id="78" creationId="{37F84FB6-8228-4548-BBE3-49A56A453C26}"/>
          </ac:cxnSpMkLst>
        </pc:cxnChg>
        <pc:cxnChg chg="add del mod">
          <ac:chgData name="Erik Lang" userId="fcda1394-fb4c-479d-a032-4e18d41d6aae" providerId="ADAL" clId="{662F89B0-CC33-4D65-BAFF-A3DBC474FB93}" dt="2022-04-21T20:43:49.276" v="110"/>
          <ac:cxnSpMkLst>
            <pc:docMk/>
            <pc:sldMk cId="4013977043" sldId="266"/>
            <ac:cxnSpMk id="79" creationId="{B1BE84F6-8771-4D20-BAB8-FF69DA479989}"/>
          </ac:cxnSpMkLst>
        </pc:cxnChg>
        <pc:cxnChg chg="add del mod">
          <ac:chgData name="Erik Lang" userId="fcda1394-fb4c-479d-a032-4e18d41d6aae" providerId="ADAL" clId="{662F89B0-CC33-4D65-BAFF-A3DBC474FB93}" dt="2022-04-21T20:43:49.276" v="110"/>
          <ac:cxnSpMkLst>
            <pc:docMk/>
            <pc:sldMk cId="4013977043" sldId="266"/>
            <ac:cxnSpMk id="80" creationId="{07578B2C-E244-4D7E-A63A-B05CA694EC36}"/>
          </ac:cxnSpMkLst>
        </pc:cxnChg>
      </pc:sldChg>
      <pc:sldChg chg="add">
        <pc:chgData name="Erik Lang" userId="fcda1394-fb4c-479d-a032-4e18d41d6aae" providerId="ADAL" clId="{662F89B0-CC33-4D65-BAFF-A3DBC474FB93}" dt="2022-04-21T20:43:57.959" v="111" actId="2890"/>
        <pc:sldMkLst>
          <pc:docMk/>
          <pc:sldMk cId="400315818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202" y="1180374"/>
            <a:ext cx="5319028" cy="6389532"/>
          </a:xfrm>
        </p:spPr>
        <p:txBody>
          <a:bodyPr anchor="b">
            <a:normAutofit/>
          </a:bodyPr>
          <a:lstStyle>
            <a:lvl1pPr algn="l">
              <a:defRPr sz="96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202" y="8297924"/>
            <a:ext cx="5319028" cy="2128688"/>
          </a:xfrm>
        </p:spPr>
        <p:txBody>
          <a:bodyPr>
            <a:normAutofit/>
          </a:bodyPr>
          <a:lstStyle>
            <a:lvl1pPr marL="0" indent="0" algn="l">
              <a:buNone/>
              <a:defRPr sz="3556"/>
            </a:lvl1pPr>
            <a:lvl2pPr marL="812821" indent="0" algn="ctr">
              <a:buNone/>
              <a:defRPr sz="3556"/>
            </a:lvl2pPr>
            <a:lvl3pPr marL="1625640" indent="0" algn="ctr">
              <a:buNone/>
              <a:defRPr sz="3202"/>
            </a:lvl3pPr>
            <a:lvl4pPr marL="2438461" indent="0" algn="ctr">
              <a:buNone/>
              <a:defRPr sz="2844"/>
            </a:lvl4pPr>
            <a:lvl5pPr marL="3251282" indent="0" algn="ctr">
              <a:buNone/>
              <a:defRPr sz="2844"/>
            </a:lvl5pPr>
            <a:lvl6pPr marL="4064102" indent="0" algn="ctr">
              <a:buNone/>
              <a:defRPr sz="2844"/>
            </a:lvl6pPr>
            <a:lvl7pPr marL="4876921" indent="0" algn="ctr">
              <a:buNone/>
              <a:defRPr sz="2844"/>
            </a:lvl7pPr>
            <a:lvl8pPr marL="5689742" indent="0" algn="ctr">
              <a:buNone/>
              <a:defRPr sz="2844"/>
            </a:lvl8pPr>
            <a:lvl9pPr marL="6502563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3202" y="10849235"/>
            <a:ext cx="1543050" cy="649111"/>
          </a:xfrm>
        </p:spPr>
        <p:txBody>
          <a:bodyPr/>
          <a:lstStyle/>
          <a:p>
            <a:fld id="{AE3425CA-4B9D-4420-BB9E-C250DB30E421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202587" y="7992533"/>
            <a:ext cx="5836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89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429309" y="982723"/>
            <a:ext cx="1474251" cy="9412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9" y="982723"/>
            <a:ext cx="3826775" cy="9412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1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982724"/>
            <a:ext cx="5365366" cy="6603408"/>
          </a:xfrm>
        </p:spPr>
        <p:txBody>
          <a:bodyPr anchor="b">
            <a:normAutofit/>
          </a:bodyPr>
          <a:lstStyle>
            <a:lvl1pPr>
              <a:defRPr sz="96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202" y="8306816"/>
            <a:ext cx="5365366" cy="2033426"/>
          </a:xfrm>
        </p:spPr>
        <p:txBody>
          <a:bodyPr>
            <a:normAutofit/>
          </a:bodyPr>
          <a:lstStyle>
            <a:lvl1pPr marL="0" indent="0" algn="l" defTabSz="1625640" rtl="0" eaLnBrk="1" latinLnBrk="0" hangingPunct="1">
              <a:lnSpc>
                <a:spcPct val="130000"/>
              </a:lnSpc>
              <a:spcBef>
                <a:spcPts val="1780"/>
              </a:spcBef>
              <a:buFont typeface="Arial" panose="020B0604020202020204" pitchFamily="34" charset="0"/>
              <a:buNone/>
              <a:defRPr lang="en-US" sz="355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21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40" indent="0">
              <a:buNone/>
              <a:defRPr sz="3202">
                <a:solidFill>
                  <a:schemeClr val="tx1">
                    <a:tint val="75000"/>
                  </a:schemeClr>
                </a:solidFill>
              </a:defRPr>
            </a:lvl3pPr>
            <a:lvl4pPr marL="24384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8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10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92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74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5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202587" y="7992533"/>
            <a:ext cx="5836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3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4" y="982725"/>
            <a:ext cx="5447177" cy="2357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3748199"/>
            <a:ext cx="2535708" cy="66162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5784" y="3748199"/>
            <a:ext cx="2714596" cy="66162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211232" y="3562688"/>
            <a:ext cx="5836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3129380" y="3562689"/>
            <a:ext cx="0" cy="7197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63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991617"/>
            <a:ext cx="5309758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202" y="3758554"/>
            <a:ext cx="2496874" cy="1233353"/>
          </a:xfrm>
        </p:spPr>
        <p:txBody>
          <a:bodyPr anchor="b">
            <a:normAutofit/>
          </a:bodyPr>
          <a:lstStyle>
            <a:lvl1pPr marL="0" indent="0" algn="l" defTabSz="1625640" rtl="0" eaLnBrk="1" latinLnBrk="0" hangingPunct="1">
              <a:lnSpc>
                <a:spcPct val="130000"/>
              </a:lnSpc>
              <a:spcBef>
                <a:spcPts val="1780"/>
              </a:spcBef>
              <a:buFont typeface="Arial" panose="020B0604020202020204" pitchFamily="34" charset="0"/>
              <a:buNone/>
              <a:defRPr lang="en-US" sz="4267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21" indent="0">
              <a:buNone/>
              <a:defRPr sz="3556" b="1"/>
            </a:lvl2pPr>
            <a:lvl3pPr marL="1625640" indent="0">
              <a:buNone/>
              <a:defRPr sz="3202" b="1"/>
            </a:lvl3pPr>
            <a:lvl4pPr marL="2438461" indent="0">
              <a:buNone/>
              <a:defRPr sz="2844" b="1"/>
            </a:lvl4pPr>
            <a:lvl5pPr marL="3251282" indent="0">
              <a:buNone/>
              <a:defRPr sz="2844" b="1"/>
            </a:lvl5pPr>
            <a:lvl6pPr marL="4064102" indent="0">
              <a:buNone/>
              <a:defRPr sz="2844" b="1"/>
            </a:lvl6pPr>
            <a:lvl7pPr marL="4876921" indent="0">
              <a:buNone/>
              <a:defRPr sz="2844" b="1"/>
            </a:lvl7pPr>
            <a:lvl8pPr marL="5689742" indent="0">
              <a:buNone/>
              <a:defRPr sz="2844" b="1"/>
            </a:lvl8pPr>
            <a:lvl9pPr marL="6502563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202" y="5156360"/>
            <a:ext cx="2496874" cy="5384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59738" y="3758554"/>
            <a:ext cx="2523222" cy="1233353"/>
          </a:xfrm>
        </p:spPr>
        <p:txBody>
          <a:bodyPr anchor="b">
            <a:normAutofit/>
          </a:bodyPr>
          <a:lstStyle>
            <a:lvl1pPr marL="0" indent="0" algn="l" defTabSz="1625640" rtl="0" eaLnBrk="1" latinLnBrk="0" hangingPunct="1">
              <a:lnSpc>
                <a:spcPct val="130000"/>
              </a:lnSpc>
              <a:spcBef>
                <a:spcPts val="1780"/>
              </a:spcBef>
              <a:buFont typeface="Arial" panose="020B0604020202020204" pitchFamily="34" charset="0"/>
              <a:buNone/>
              <a:defRPr lang="en-US" sz="4267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21" indent="0">
              <a:buNone/>
              <a:defRPr sz="3556" b="1"/>
            </a:lvl2pPr>
            <a:lvl3pPr marL="1625640" indent="0">
              <a:buNone/>
              <a:defRPr sz="3202" b="1"/>
            </a:lvl3pPr>
            <a:lvl4pPr marL="2438461" indent="0">
              <a:buNone/>
              <a:defRPr sz="2844" b="1"/>
            </a:lvl4pPr>
            <a:lvl5pPr marL="3251282" indent="0">
              <a:buNone/>
              <a:defRPr sz="2844" b="1"/>
            </a:lvl5pPr>
            <a:lvl6pPr marL="4064102" indent="0">
              <a:buNone/>
              <a:defRPr sz="2844" b="1"/>
            </a:lvl6pPr>
            <a:lvl7pPr marL="4876921" indent="0">
              <a:buNone/>
              <a:defRPr sz="2844" b="1"/>
            </a:lvl7pPr>
            <a:lvl8pPr marL="5689742" indent="0">
              <a:buNone/>
              <a:defRPr sz="2844" b="1"/>
            </a:lvl8pPr>
            <a:lvl9pPr marL="6502563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59739" y="5156360"/>
            <a:ext cx="2523223" cy="5384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211232" y="3562688"/>
            <a:ext cx="5836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3129380" y="3562689"/>
            <a:ext cx="0" cy="7197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2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6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3" y="976506"/>
            <a:ext cx="2589729" cy="4573314"/>
          </a:xfrm>
        </p:spPr>
        <p:txBody>
          <a:bodyPr anchor="ctr">
            <a:noAutofit/>
          </a:bodyPr>
          <a:lstStyle>
            <a:lvl1pPr>
              <a:defRPr sz="7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323" y="976503"/>
            <a:ext cx="2506228" cy="9457252"/>
          </a:xfrm>
        </p:spPr>
        <p:txBody>
          <a:bodyPr>
            <a:normAutofit/>
          </a:bodyPr>
          <a:lstStyle>
            <a:lvl1pPr>
              <a:defRPr sz="4267"/>
            </a:lvl1pPr>
            <a:lvl2pPr>
              <a:defRPr sz="3556"/>
            </a:lvl2pPr>
            <a:lvl3pPr>
              <a:defRPr sz="3202"/>
            </a:lvl3pPr>
            <a:lvl4pPr>
              <a:defRPr sz="2844"/>
            </a:lvl4pPr>
            <a:lvl5pPr>
              <a:defRPr sz="2844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203" y="5860443"/>
            <a:ext cx="2589729" cy="4573314"/>
          </a:xfrm>
        </p:spPr>
        <p:txBody>
          <a:bodyPr>
            <a:normAutofit/>
          </a:bodyPr>
          <a:lstStyle>
            <a:lvl1pPr marL="0" indent="0">
              <a:buNone/>
              <a:defRPr lang="en-US" sz="355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21" indent="0">
              <a:buNone/>
              <a:defRPr sz="2491"/>
            </a:lvl2pPr>
            <a:lvl3pPr marL="1625640" indent="0">
              <a:buNone/>
              <a:defRPr sz="2133"/>
            </a:lvl3pPr>
            <a:lvl4pPr marL="2438461" indent="0">
              <a:buNone/>
              <a:defRPr sz="1780"/>
            </a:lvl4pPr>
            <a:lvl5pPr marL="3251282" indent="0">
              <a:buNone/>
              <a:defRPr sz="1780"/>
            </a:lvl5pPr>
            <a:lvl6pPr marL="4064102" indent="0">
              <a:buNone/>
              <a:defRPr sz="1780"/>
            </a:lvl6pPr>
            <a:lvl7pPr marL="4876921" indent="0">
              <a:buNone/>
              <a:defRPr sz="1780"/>
            </a:lvl7pPr>
            <a:lvl8pPr marL="5689742" indent="0">
              <a:buNone/>
              <a:defRPr sz="1780"/>
            </a:lvl8pPr>
            <a:lvl9pPr marL="6502563" indent="0">
              <a:buNone/>
              <a:defRPr sz="1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1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3" y="982724"/>
            <a:ext cx="2592324" cy="4567936"/>
          </a:xfrm>
        </p:spPr>
        <p:txBody>
          <a:bodyPr anchor="ctr">
            <a:noAutofit/>
          </a:bodyPr>
          <a:lstStyle>
            <a:lvl1pPr algn="l" defTabSz="16256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822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77099" y="982725"/>
            <a:ext cx="2623185" cy="9436921"/>
          </a:xfrm>
        </p:spPr>
        <p:txBody>
          <a:bodyPr/>
          <a:lstStyle>
            <a:lvl1pPr marL="0" indent="0">
              <a:buNone/>
              <a:defRPr sz="5689"/>
            </a:lvl1pPr>
            <a:lvl2pPr marL="812821" indent="0">
              <a:buNone/>
              <a:defRPr sz="4978"/>
            </a:lvl2pPr>
            <a:lvl3pPr marL="1625640" indent="0">
              <a:buNone/>
              <a:defRPr sz="4267"/>
            </a:lvl3pPr>
            <a:lvl4pPr marL="2438461" indent="0">
              <a:buNone/>
              <a:defRPr sz="3556"/>
            </a:lvl4pPr>
            <a:lvl5pPr marL="3251282" indent="0">
              <a:buNone/>
              <a:defRPr sz="3556"/>
            </a:lvl5pPr>
            <a:lvl6pPr marL="4064102" indent="0">
              <a:buNone/>
              <a:defRPr sz="3556"/>
            </a:lvl6pPr>
            <a:lvl7pPr marL="4876921" indent="0">
              <a:buNone/>
              <a:defRPr sz="3556"/>
            </a:lvl7pPr>
            <a:lvl8pPr marL="5689742" indent="0">
              <a:buNone/>
              <a:defRPr sz="3556"/>
            </a:lvl8pPr>
            <a:lvl9pPr marL="6502563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203" y="5868416"/>
            <a:ext cx="2592324" cy="4567936"/>
          </a:xfrm>
        </p:spPr>
        <p:txBody>
          <a:bodyPr>
            <a:normAutofit/>
          </a:bodyPr>
          <a:lstStyle>
            <a:lvl1pPr marL="0" indent="0">
              <a:buNone/>
              <a:defRPr lang="en-US" sz="3556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21" indent="0">
              <a:buNone/>
              <a:defRPr sz="2491"/>
            </a:lvl2pPr>
            <a:lvl3pPr marL="1625640" indent="0">
              <a:buNone/>
              <a:defRPr sz="2133"/>
            </a:lvl3pPr>
            <a:lvl4pPr marL="2438461" indent="0">
              <a:buNone/>
              <a:defRPr sz="1780"/>
            </a:lvl4pPr>
            <a:lvl5pPr marL="3251282" indent="0">
              <a:buNone/>
              <a:defRPr sz="1780"/>
            </a:lvl5pPr>
            <a:lvl6pPr marL="4064102" indent="0">
              <a:buNone/>
              <a:defRPr sz="1780"/>
            </a:lvl6pPr>
            <a:lvl7pPr marL="4876921" indent="0">
              <a:buNone/>
              <a:defRPr sz="1780"/>
            </a:lvl7pPr>
            <a:lvl8pPr marL="5689742" indent="0">
              <a:buNone/>
              <a:defRPr sz="1780"/>
            </a:lvl8pPr>
            <a:lvl9pPr marL="6502563" indent="0">
              <a:buNone/>
              <a:defRPr sz="1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3" y="982726"/>
            <a:ext cx="5337563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203" y="3726576"/>
            <a:ext cx="5337563" cy="666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3202" y="10849235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780" b="1" kern="1200" cap="all" spc="53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2693959" y="4537636"/>
            <a:ext cx="7315200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780" b="1" kern="1200" cap="all" spc="533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83746" y="10450694"/>
            <a:ext cx="535629" cy="747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5689" b="1" kern="1200" cap="all" spc="53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206858" y="595428"/>
            <a:ext cx="6444287" cy="1100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6046143" y="595428"/>
            <a:ext cx="0" cy="11001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209846" y="10750999"/>
            <a:ext cx="5836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4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162564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12" indent="-406412" algn="l" defTabSz="1625640" rtl="0" eaLnBrk="1" latinLnBrk="0" hangingPunct="1">
        <a:lnSpc>
          <a:spcPct val="130000"/>
        </a:lnSpc>
        <a:spcBef>
          <a:spcPts val="1780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12821" indent="-406412" algn="l" defTabSz="1625640" rtl="0" eaLnBrk="1" latinLnBrk="0" hangingPunct="1">
        <a:lnSpc>
          <a:spcPct val="130000"/>
        </a:lnSpc>
        <a:spcBef>
          <a:spcPts val="889"/>
        </a:spcBef>
        <a:buFont typeface="Arial" panose="020B0604020202020204" pitchFamily="34" charset="0"/>
        <a:buChar char="•"/>
        <a:defRPr sz="3202" kern="1200">
          <a:solidFill>
            <a:schemeClr val="tx1"/>
          </a:solidFill>
          <a:latin typeface="+mn-lt"/>
          <a:ea typeface="+mn-ea"/>
          <a:cs typeface="+mn-cs"/>
        </a:defRPr>
      </a:lvl2pPr>
      <a:lvl3pPr marL="1625640" indent="-406412" algn="l" defTabSz="1625640" rtl="0" eaLnBrk="1" latinLnBrk="0" hangingPunct="1">
        <a:lnSpc>
          <a:spcPct val="130000"/>
        </a:lnSpc>
        <a:spcBef>
          <a:spcPts val="889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438461" indent="-406412" algn="l" defTabSz="1625640" rtl="0" eaLnBrk="1" latinLnBrk="0" hangingPunct="1">
        <a:lnSpc>
          <a:spcPct val="130000"/>
        </a:lnSpc>
        <a:spcBef>
          <a:spcPts val="889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4pPr>
      <a:lvl5pPr marL="3251282" indent="-406412" algn="l" defTabSz="1625640" rtl="0" eaLnBrk="1" latinLnBrk="0" hangingPunct="1">
        <a:lnSpc>
          <a:spcPct val="130000"/>
        </a:lnSpc>
        <a:spcBef>
          <a:spcPts val="889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5pPr>
      <a:lvl6pPr marL="4470513" indent="-406412" algn="l" defTabSz="162564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2" kern="1200">
          <a:solidFill>
            <a:schemeClr val="tx1"/>
          </a:solidFill>
          <a:latin typeface="+mn-lt"/>
          <a:ea typeface="+mn-ea"/>
          <a:cs typeface="+mn-cs"/>
        </a:defRPr>
      </a:lvl6pPr>
      <a:lvl7pPr marL="5283334" indent="-406412" algn="l" defTabSz="162564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2" kern="1200">
          <a:solidFill>
            <a:schemeClr val="tx1"/>
          </a:solidFill>
          <a:latin typeface="+mn-lt"/>
          <a:ea typeface="+mn-ea"/>
          <a:cs typeface="+mn-cs"/>
        </a:defRPr>
      </a:lvl7pPr>
      <a:lvl8pPr marL="6096154" indent="-406412" algn="l" defTabSz="162564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2" kern="1200">
          <a:solidFill>
            <a:schemeClr val="tx1"/>
          </a:solidFill>
          <a:latin typeface="+mn-lt"/>
          <a:ea typeface="+mn-ea"/>
          <a:cs typeface="+mn-cs"/>
        </a:defRPr>
      </a:lvl8pPr>
      <a:lvl9pPr marL="6908973" indent="-406412" algn="l" defTabSz="162564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1pPr>
      <a:lvl2pPr marL="812821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2pPr>
      <a:lvl3pPr marL="1625640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3pPr>
      <a:lvl4pPr marL="2438461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4pPr>
      <a:lvl5pPr marL="3251282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5pPr>
      <a:lvl6pPr marL="4064102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6pPr>
      <a:lvl7pPr marL="4876921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7pPr>
      <a:lvl8pPr marL="5689742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8pPr>
      <a:lvl9pPr marL="6502563" algn="l" defTabSz="1625640" rtl="0" eaLnBrk="1" latinLnBrk="0" hangingPunct="1">
        <a:defRPr sz="32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 outline">
            <a:extLst>
              <a:ext uri="{FF2B5EF4-FFF2-40B4-BE49-F238E27FC236}">
                <a16:creationId xmlns:a16="http://schemas.microsoft.com/office/drawing/2014/main" id="{291AB5B7-856B-4542-8704-A0D119241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696" y="2663040"/>
            <a:ext cx="5744275" cy="2400627"/>
          </a:xfrm>
        </p:spPr>
      </p:pic>
      <p:pic>
        <p:nvPicPr>
          <p:cNvPr id="7" name="Graphic 6" descr="Internet outline">
            <a:extLst>
              <a:ext uri="{FF2B5EF4-FFF2-40B4-BE49-F238E27FC236}">
                <a16:creationId xmlns:a16="http://schemas.microsoft.com/office/drawing/2014/main" id="{FAF669D4-4BD9-4BAD-B5DA-82BCB5809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155" y="-152605"/>
            <a:ext cx="1600000" cy="1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B8997-2236-4B23-94D7-5BD5EBD4EA04}"/>
              </a:ext>
            </a:extLst>
          </p:cNvPr>
          <p:cNvSpPr txBox="1"/>
          <p:nvPr/>
        </p:nvSpPr>
        <p:spPr>
          <a:xfrm>
            <a:off x="759926" y="108786"/>
            <a:ext cx="1877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56" dirty="0"/>
              <a:t>Reddit /</a:t>
            </a:r>
          </a:p>
          <a:p>
            <a:pPr algn="ctr"/>
            <a:r>
              <a:rPr lang="en-GB" sz="2844" dirty="0"/>
              <a:t>subredditt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46BE35-0B02-4077-A667-86D63672F682}"/>
              </a:ext>
            </a:extLst>
          </p:cNvPr>
          <p:cNvCxnSpPr>
            <a:cxnSpLocks/>
          </p:cNvCxnSpPr>
          <p:nvPr/>
        </p:nvCxnSpPr>
        <p:spPr>
          <a:xfrm flipH="1">
            <a:off x="3462523" y="1157240"/>
            <a:ext cx="2481" cy="9338911"/>
          </a:xfrm>
          <a:prstGeom prst="straightConnector1">
            <a:avLst/>
          </a:prstGeom>
          <a:ln w="952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F248BC-BCC0-4C88-BD7C-2A10C9F75E74}"/>
              </a:ext>
            </a:extLst>
          </p:cNvPr>
          <p:cNvSpPr/>
          <p:nvPr/>
        </p:nvSpPr>
        <p:spPr>
          <a:xfrm>
            <a:off x="2389170" y="3218308"/>
            <a:ext cx="2088000" cy="15171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Load data to</a:t>
            </a:r>
          </a:p>
          <a:p>
            <a:pPr algn="ctr"/>
            <a:r>
              <a:rPr lang="en-GB" sz="2844" dirty="0"/>
              <a:t>postgreSQL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44D7-9EB7-4333-A9DB-40075E114504}"/>
              </a:ext>
            </a:extLst>
          </p:cNvPr>
          <p:cNvSpPr txBox="1"/>
          <p:nvPr/>
        </p:nvSpPr>
        <p:spPr>
          <a:xfrm>
            <a:off x="4909720" y="926006"/>
            <a:ext cx="189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AWS</a:t>
            </a:r>
          </a:p>
          <a:p>
            <a:pPr algn="ctr"/>
            <a:r>
              <a:rPr lang="en-GB" sz="1600" dirty="0"/>
              <a:t>Lambda – serverless compute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F28ED-4B30-4DAC-9F94-931ADD257974}"/>
              </a:ext>
            </a:extLst>
          </p:cNvPr>
          <p:cNvSpPr txBox="1"/>
          <p:nvPr/>
        </p:nvSpPr>
        <p:spPr>
          <a:xfrm>
            <a:off x="4909720" y="1635078"/>
            <a:ext cx="189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+</a:t>
            </a:r>
          </a:p>
          <a:p>
            <a:pPr algn="ctr"/>
            <a:r>
              <a:rPr lang="en-GB" sz="1600" dirty="0"/>
              <a:t>AWS</a:t>
            </a:r>
          </a:p>
          <a:p>
            <a:pPr algn="ctr"/>
            <a:r>
              <a:rPr lang="en-GB" sz="1600" dirty="0"/>
              <a:t>Eventbridge - Scheduled scraping at 1hr interval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57C9F-8DCE-4A29-8652-0F7E69AEFE3C}"/>
              </a:ext>
            </a:extLst>
          </p:cNvPr>
          <p:cNvSpPr txBox="1"/>
          <p:nvPr/>
        </p:nvSpPr>
        <p:spPr>
          <a:xfrm>
            <a:off x="-616522" y="3544473"/>
            <a:ext cx="3763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AWS</a:t>
            </a:r>
          </a:p>
          <a:p>
            <a:pPr algn="ctr"/>
            <a:r>
              <a:rPr lang="en-GB" sz="2400" dirty="0"/>
              <a:t>RDS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2E1F3B-D591-49FD-BB29-036A5BDA170C}"/>
              </a:ext>
            </a:extLst>
          </p:cNvPr>
          <p:cNvSpPr/>
          <p:nvPr/>
        </p:nvSpPr>
        <p:spPr>
          <a:xfrm>
            <a:off x="2081249" y="1447395"/>
            <a:ext cx="2743282" cy="133623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Scrape, filter and clean subreddit 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DF0D61-A44E-4B6E-8928-DF84C41CF173}"/>
              </a:ext>
            </a:extLst>
          </p:cNvPr>
          <p:cNvSpPr/>
          <p:nvPr/>
        </p:nvSpPr>
        <p:spPr>
          <a:xfrm>
            <a:off x="9332499" y="2876593"/>
            <a:ext cx="127978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EDA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A6B2-59AC-478B-80E6-AFE50FF793CD}"/>
              </a:ext>
            </a:extLst>
          </p:cNvPr>
          <p:cNvCxnSpPr>
            <a:cxnSpLocks/>
          </p:cNvCxnSpPr>
          <p:nvPr/>
        </p:nvCxnSpPr>
        <p:spPr>
          <a:xfrm>
            <a:off x="-1382261" y="9444822"/>
            <a:ext cx="307921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B789-7E90-46B7-9134-C52784B282FF}"/>
              </a:ext>
            </a:extLst>
          </p:cNvPr>
          <p:cNvSpPr/>
          <p:nvPr/>
        </p:nvSpPr>
        <p:spPr>
          <a:xfrm>
            <a:off x="2408889" y="8168408"/>
            <a:ext cx="2088000" cy="1600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Modelling</a:t>
            </a:r>
          </a:p>
          <a:p>
            <a:pPr algn="ctr"/>
            <a:r>
              <a:rPr lang="en-GB" sz="2844" dirty="0"/>
              <a:t>Inference &amp; evaluation</a:t>
            </a:r>
          </a:p>
        </p:txBody>
      </p:sp>
      <p:pic>
        <p:nvPicPr>
          <p:cNvPr id="37" name="Graphic 36" descr="Internet outline">
            <a:extLst>
              <a:ext uri="{FF2B5EF4-FFF2-40B4-BE49-F238E27FC236}">
                <a16:creationId xmlns:a16="http://schemas.microsoft.com/office/drawing/2014/main" id="{B244B784-BE62-4BF3-B363-ABD3730F8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000" y="10184632"/>
            <a:ext cx="1600000" cy="160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C75ED3-033F-4D70-9932-2ACA54657ABD}"/>
              </a:ext>
            </a:extLst>
          </p:cNvPr>
          <p:cNvSpPr txBox="1"/>
          <p:nvPr/>
        </p:nvSpPr>
        <p:spPr>
          <a:xfrm>
            <a:off x="-605818" y="10496151"/>
            <a:ext cx="460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56" dirty="0"/>
              <a:t>Streamlit /</a:t>
            </a:r>
          </a:p>
          <a:p>
            <a:pPr algn="ctr"/>
            <a:r>
              <a:rPr lang="en-GB" sz="2844" dirty="0"/>
              <a:t>blog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4694FF-738E-42A8-9DBF-E8A33BF984E2}"/>
              </a:ext>
            </a:extLst>
          </p:cNvPr>
          <p:cNvSpPr/>
          <p:nvPr/>
        </p:nvSpPr>
        <p:spPr>
          <a:xfrm>
            <a:off x="2421120" y="5341941"/>
            <a:ext cx="208800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Clean “toxicity”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AE98DC-3C2E-460C-A288-B6C5DBDF068C}"/>
              </a:ext>
            </a:extLst>
          </p:cNvPr>
          <p:cNvSpPr/>
          <p:nvPr/>
        </p:nvSpPr>
        <p:spPr>
          <a:xfrm>
            <a:off x="2421120" y="6712360"/>
            <a:ext cx="208800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Engineer </a:t>
            </a:r>
          </a:p>
          <a:p>
            <a:pPr algn="ctr"/>
            <a:r>
              <a:rPr lang="en-GB" sz="2844" dirty="0"/>
              <a:t>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B4736F-61FE-4975-B68C-627FCDF8A946}"/>
              </a:ext>
            </a:extLst>
          </p:cNvPr>
          <p:cNvCxnSpPr>
            <a:cxnSpLocks/>
          </p:cNvCxnSpPr>
          <p:nvPr/>
        </p:nvCxnSpPr>
        <p:spPr>
          <a:xfrm flipV="1">
            <a:off x="7800646" y="7678813"/>
            <a:ext cx="635841" cy="1830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3E64A3-FF3C-4EF3-8B03-03A933794F04}"/>
              </a:ext>
            </a:extLst>
          </p:cNvPr>
          <p:cNvSpPr/>
          <p:nvPr/>
        </p:nvSpPr>
        <p:spPr>
          <a:xfrm>
            <a:off x="4876928" y="8508488"/>
            <a:ext cx="1892608" cy="95881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Parameter </a:t>
            </a:r>
          </a:p>
          <a:p>
            <a:pPr algn="ctr"/>
            <a:r>
              <a:rPr lang="en-GB" sz="2844" dirty="0"/>
              <a:t>Tuning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96B4D5-CF13-4FCB-B826-688158303FDF}"/>
              </a:ext>
            </a:extLst>
          </p:cNvPr>
          <p:cNvCxnSpPr>
            <a:cxnSpLocks/>
          </p:cNvCxnSpPr>
          <p:nvPr/>
        </p:nvCxnSpPr>
        <p:spPr>
          <a:xfrm flipH="1">
            <a:off x="-1365098" y="10776520"/>
            <a:ext cx="327640" cy="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B0880B-CA4E-45D7-AF73-F06C974EC0D3}"/>
              </a:ext>
            </a:extLst>
          </p:cNvPr>
          <p:cNvCxnSpPr>
            <a:cxnSpLocks/>
          </p:cNvCxnSpPr>
          <p:nvPr/>
        </p:nvCxnSpPr>
        <p:spPr>
          <a:xfrm>
            <a:off x="9002195" y="6440152"/>
            <a:ext cx="66060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7E4693-34EA-49FB-B20C-BE4C9E81A8D2}"/>
              </a:ext>
            </a:extLst>
          </p:cNvPr>
          <p:cNvCxnSpPr>
            <a:cxnSpLocks/>
          </p:cNvCxnSpPr>
          <p:nvPr/>
        </p:nvCxnSpPr>
        <p:spPr>
          <a:xfrm flipH="1" flipV="1">
            <a:off x="7851376" y="6802882"/>
            <a:ext cx="534383" cy="38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4F4C75-A997-4097-B9A2-CAC273608019}"/>
              </a:ext>
            </a:extLst>
          </p:cNvPr>
          <p:cNvCxnSpPr>
            <a:cxnSpLocks/>
          </p:cNvCxnSpPr>
          <p:nvPr/>
        </p:nvCxnSpPr>
        <p:spPr>
          <a:xfrm flipV="1">
            <a:off x="-1884491" y="10107367"/>
            <a:ext cx="354310" cy="2995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F3F1674-F657-49ED-A096-6790C37C2AB4}"/>
              </a:ext>
            </a:extLst>
          </p:cNvPr>
          <p:cNvSpPr/>
          <p:nvPr/>
        </p:nvSpPr>
        <p:spPr>
          <a:xfrm>
            <a:off x="116632" y="8555166"/>
            <a:ext cx="1916838" cy="9252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Prediction </a:t>
            </a:r>
          </a:p>
          <a:p>
            <a:pPr algn="ctr"/>
            <a:r>
              <a:rPr lang="en-GB" sz="2844" dirty="0"/>
              <a:t>Model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E93AB7-7F2F-4A8E-898B-AA1A8811B363}"/>
              </a:ext>
            </a:extLst>
          </p:cNvPr>
          <p:cNvCxnSpPr>
            <a:cxnSpLocks/>
          </p:cNvCxnSpPr>
          <p:nvPr/>
        </p:nvCxnSpPr>
        <p:spPr>
          <a:xfrm flipH="1">
            <a:off x="7731707" y="9271349"/>
            <a:ext cx="2353949" cy="11122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01BA365-D57F-4EA2-9955-C3D5A3305987}"/>
              </a:ext>
            </a:extLst>
          </p:cNvPr>
          <p:cNvCxnSpPr>
            <a:cxnSpLocks/>
          </p:cNvCxnSpPr>
          <p:nvPr/>
        </p:nvCxnSpPr>
        <p:spPr>
          <a:xfrm flipH="1">
            <a:off x="8469560" y="7821954"/>
            <a:ext cx="532635" cy="3015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42E66-820C-4084-B94A-FA04B9232B57}"/>
              </a:ext>
            </a:extLst>
          </p:cNvPr>
          <p:cNvCxnSpPr>
            <a:cxnSpLocks/>
          </p:cNvCxnSpPr>
          <p:nvPr/>
        </p:nvCxnSpPr>
        <p:spPr>
          <a:xfrm>
            <a:off x="7794530" y="4513187"/>
            <a:ext cx="648072" cy="3151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69CD8E-C28A-43CB-B2E0-FDCE65B9B796}"/>
              </a:ext>
            </a:extLst>
          </p:cNvPr>
          <p:cNvCxnSpPr>
            <a:cxnSpLocks/>
          </p:cNvCxnSpPr>
          <p:nvPr/>
        </p:nvCxnSpPr>
        <p:spPr>
          <a:xfrm flipH="1" flipV="1">
            <a:off x="7533456" y="5447928"/>
            <a:ext cx="635841" cy="269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2C596CD-A0EF-422F-831E-EBF02EE151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24572" y="10750105"/>
            <a:ext cx="2402900" cy="503714"/>
          </a:xfrm>
          <a:prstGeom prst="bentConnector3">
            <a:avLst>
              <a:gd name="adj1" fmla="val 530"/>
            </a:avLst>
          </a:prstGeom>
          <a:ln w="6350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A63C21-A249-4E7B-A245-3D46DBF2E0AC}"/>
              </a:ext>
            </a:extLst>
          </p:cNvPr>
          <p:cNvCxnSpPr>
            <a:cxnSpLocks/>
          </p:cNvCxnSpPr>
          <p:nvPr/>
        </p:nvCxnSpPr>
        <p:spPr>
          <a:xfrm flipH="1">
            <a:off x="-4059832" y="7925032"/>
            <a:ext cx="533917" cy="591711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DF761A-41FB-406F-B6E4-1E872CD519A4}"/>
              </a:ext>
            </a:extLst>
          </p:cNvPr>
          <p:cNvCxnSpPr>
            <a:cxnSpLocks/>
          </p:cNvCxnSpPr>
          <p:nvPr/>
        </p:nvCxnSpPr>
        <p:spPr>
          <a:xfrm rot="5400000" flipH="1">
            <a:off x="-1637154" y="5741531"/>
            <a:ext cx="533917" cy="591711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38908A-DF9C-43A8-98F8-8702776BBDCD}"/>
              </a:ext>
            </a:extLst>
          </p:cNvPr>
          <p:cNvCxnSpPr>
            <a:cxnSpLocks/>
          </p:cNvCxnSpPr>
          <p:nvPr/>
        </p:nvCxnSpPr>
        <p:spPr>
          <a:xfrm flipH="1">
            <a:off x="-2263661" y="8123533"/>
            <a:ext cx="692558" cy="549957"/>
          </a:xfrm>
          <a:prstGeom prst="straightConnector1">
            <a:avLst/>
          </a:prstGeom>
          <a:ln w="635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A52C5A-6FC9-45CA-B65B-B1F951A48866}"/>
              </a:ext>
            </a:extLst>
          </p:cNvPr>
          <p:cNvCxnSpPr>
            <a:cxnSpLocks/>
          </p:cNvCxnSpPr>
          <p:nvPr/>
        </p:nvCxnSpPr>
        <p:spPr>
          <a:xfrm flipH="1">
            <a:off x="-1074340" y="7195080"/>
            <a:ext cx="660608" cy="0"/>
          </a:xfrm>
          <a:prstGeom prst="straightConnector1">
            <a:avLst/>
          </a:prstGeom>
          <a:ln w="635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BAAE6B7-A379-46CE-AA84-95647624413A}"/>
              </a:ext>
            </a:extLst>
          </p:cNvPr>
          <p:cNvSpPr/>
          <p:nvPr/>
        </p:nvSpPr>
        <p:spPr>
          <a:xfrm>
            <a:off x="4858130" y="6802882"/>
            <a:ext cx="1916838" cy="9252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E.D.A.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3624483-0F91-4A48-AD7B-65BB49917A2E}"/>
              </a:ext>
            </a:extLst>
          </p:cNvPr>
          <p:cNvCxnSpPr>
            <a:cxnSpLocks/>
          </p:cNvCxnSpPr>
          <p:nvPr/>
        </p:nvCxnSpPr>
        <p:spPr>
          <a:xfrm>
            <a:off x="4509120" y="7392144"/>
            <a:ext cx="307921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3076062-485D-4C00-BE73-B4117ED515EB}"/>
              </a:ext>
            </a:extLst>
          </p:cNvPr>
          <p:cNvCxnSpPr>
            <a:cxnSpLocks/>
          </p:cNvCxnSpPr>
          <p:nvPr/>
        </p:nvCxnSpPr>
        <p:spPr>
          <a:xfrm flipH="1">
            <a:off x="4550209" y="7045725"/>
            <a:ext cx="359511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220448-456A-4F11-AD49-E58D64CB7622}"/>
              </a:ext>
            </a:extLst>
          </p:cNvPr>
          <p:cNvCxnSpPr>
            <a:cxnSpLocks/>
          </p:cNvCxnSpPr>
          <p:nvPr/>
        </p:nvCxnSpPr>
        <p:spPr>
          <a:xfrm>
            <a:off x="4482734" y="9178723"/>
            <a:ext cx="341797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7BF96B-8BF8-4894-A0FF-2125943FDF25}"/>
              </a:ext>
            </a:extLst>
          </p:cNvPr>
          <p:cNvCxnSpPr>
            <a:cxnSpLocks/>
          </p:cNvCxnSpPr>
          <p:nvPr/>
        </p:nvCxnSpPr>
        <p:spPr>
          <a:xfrm flipH="1">
            <a:off x="4523823" y="8832304"/>
            <a:ext cx="359511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5B76500-631F-4A32-91EE-F50E11E77EE5}"/>
              </a:ext>
            </a:extLst>
          </p:cNvPr>
          <p:cNvCxnSpPr>
            <a:cxnSpLocks/>
          </p:cNvCxnSpPr>
          <p:nvPr/>
        </p:nvCxnSpPr>
        <p:spPr>
          <a:xfrm flipH="1">
            <a:off x="10470010" y="7270675"/>
            <a:ext cx="1296982" cy="335245"/>
          </a:xfrm>
          <a:prstGeom prst="straightConnector1">
            <a:avLst/>
          </a:prstGeom>
          <a:ln w="635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9D59836-B209-418C-9F9B-0F38919B67A9}"/>
              </a:ext>
            </a:extLst>
          </p:cNvPr>
          <p:cNvCxnSpPr>
            <a:cxnSpLocks/>
          </p:cNvCxnSpPr>
          <p:nvPr/>
        </p:nvCxnSpPr>
        <p:spPr>
          <a:xfrm flipH="1">
            <a:off x="2049378" y="9017771"/>
            <a:ext cx="359511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AE7FDFF-5AAF-42C3-A37B-B0914FD3FC4D}"/>
              </a:ext>
            </a:extLst>
          </p:cNvPr>
          <p:cNvCxnSpPr>
            <a:cxnSpLocks/>
          </p:cNvCxnSpPr>
          <p:nvPr/>
        </p:nvCxnSpPr>
        <p:spPr>
          <a:xfrm flipV="1">
            <a:off x="4488201" y="7817410"/>
            <a:ext cx="567386" cy="66847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0E47530-3771-46E8-A95D-00D826FC32D5}"/>
              </a:ext>
            </a:extLst>
          </p:cNvPr>
          <p:cNvCxnSpPr>
            <a:cxnSpLocks/>
          </p:cNvCxnSpPr>
          <p:nvPr/>
        </p:nvCxnSpPr>
        <p:spPr>
          <a:xfrm flipH="1">
            <a:off x="4482734" y="7699783"/>
            <a:ext cx="426986" cy="497519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0499B6E-F9A2-4384-A64B-E8EF61CE7C21}"/>
              </a:ext>
            </a:extLst>
          </p:cNvPr>
          <p:cNvCxnSpPr>
            <a:cxnSpLocks/>
          </p:cNvCxnSpPr>
          <p:nvPr/>
        </p:nvCxnSpPr>
        <p:spPr>
          <a:xfrm>
            <a:off x="1008012" y="9467307"/>
            <a:ext cx="2477325" cy="525868"/>
          </a:xfrm>
          <a:prstGeom prst="bentConnector3">
            <a:avLst>
              <a:gd name="adj1" fmla="val -1060"/>
            </a:avLst>
          </a:prstGeom>
          <a:ln w="8890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 outline">
            <a:extLst>
              <a:ext uri="{FF2B5EF4-FFF2-40B4-BE49-F238E27FC236}">
                <a16:creationId xmlns:a16="http://schemas.microsoft.com/office/drawing/2014/main" id="{291AB5B7-856B-4542-8704-A0D119241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696" y="2663040"/>
            <a:ext cx="5744275" cy="2400627"/>
          </a:xfrm>
        </p:spPr>
      </p:pic>
      <p:pic>
        <p:nvPicPr>
          <p:cNvPr id="7" name="Graphic 6" descr="Internet outline">
            <a:extLst>
              <a:ext uri="{FF2B5EF4-FFF2-40B4-BE49-F238E27FC236}">
                <a16:creationId xmlns:a16="http://schemas.microsoft.com/office/drawing/2014/main" id="{FAF669D4-4BD9-4BAD-B5DA-82BCB5809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155" y="-152605"/>
            <a:ext cx="1600000" cy="1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B8997-2236-4B23-94D7-5BD5EBD4EA04}"/>
              </a:ext>
            </a:extLst>
          </p:cNvPr>
          <p:cNvSpPr txBox="1"/>
          <p:nvPr/>
        </p:nvSpPr>
        <p:spPr>
          <a:xfrm>
            <a:off x="759926" y="108786"/>
            <a:ext cx="1877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56" dirty="0"/>
              <a:t>Reddit /</a:t>
            </a:r>
          </a:p>
          <a:p>
            <a:pPr algn="ctr"/>
            <a:r>
              <a:rPr lang="en-GB" sz="2844" dirty="0"/>
              <a:t>subredditt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46BE35-0B02-4077-A667-86D63672F682}"/>
              </a:ext>
            </a:extLst>
          </p:cNvPr>
          <p:cNvCxnSpPr>
            <a:cxnSpLocks/>
          </p:cNvCxnSpPr>
          <p:nvPr/>
        </p:nvCxnSpPr>
        <p:spPr>
          <a:xfrm>
            <a:off x="3465004" y="1157240"/>
            <a:ext cx="9371" cy="9226377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F248BC-BCC0-4C88-BD7C-2A10C9F75E74}"/>
              </a:ext>
            </a:extLst>
          </p:cNvPr>
          <p:cNvSpPr/>
          <p:nvPr/>
        </p:nvSpPr>
        <p:spPr>
          <a:xfrm>
            <a:off x="2389170" y="3218308"/>
            <a:ext cx="2088000" cy="151712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Load data to</a:t>
            </a:r>
          </a:p>
          <a:p>
            <a:pPr algn="ctr"/>
            <a:r>
              <a:rPr lang="en-GB" sz="2844" dirty="0"/>
              <a:t>postgreSQL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44D7-9EB7-4333-A9DB-40075E114504}"/>
              </a:ext>
            </a:extLst>
          </p:cNvPr>
          <p:cNvSpPr txBox="1"/>
          <p:nvPr/>
        </p:nvSpPr>
        <p:spPr>
          <a:xfrm>
            <a:off x="4909720" y="926006"/>
            <a:ext cx="189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AWS</a:t>
            </a:r>
          </a:p>
          <a:p>
            <a:pPr algn="ctr"/>
            <a:r>
              <a:rPr lang="en-GB" sz="1600" dirty="0"/>
              <a:t>Lambda – serverless compute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F28ED-4B30-4DAC-9F94-931ADD257974}"/>
              </a:ext>
            </a:extLst>
          </p:cNvPr>
          <p:cNvSpPr txBox="1"/>
          <p:nvPr/>
        </p:nvSpPr>
        <p:spPr>
          <a:xfrm>
            <a:off x="4909720" y="1635078"/>
            <a:ext cx="189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+</a:t>
            </a:r>
          </a:p>
          <a:p>
            <a:pPr algn="ctr"/>
            <a:r>
              <a:rPr lang="en-GB" sz="1600" dirty="0"/>
              <a:t>AWS</a:t>
            </a:r>
          </a:p>
          <a:p>
            <a:pPr algn="ctr"/>
            <a:r>
              <a:rPr lang="en-GB" sz="1600" dirty="0"/>
              <a:t>Eventbridge - Scheduled scraping at 1hr interval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57C9F-8DCE-4A29-8652-0F7E69AEFE3C}"/>
              </a:ext>
            </a:extLst>
          </p:cNvPr>
          <p:cNvSpPr txBox="1"/>
          <p:nvPr/>
        </p:nvSpPr>
        <p:spPr>
          <a:xfrm>
            <a:off x="-616522" y="3544473"/>
            <a:ext cx="3763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AWS</a:t>
            </a:r>
          </a:p>
          <a:p>
            <a:pPr algn="ctr"/>
            <a:r>
              <a:rPr lang="en-GB" sz="2400" dirty="0"/>
              <a:t>RDS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2E1F3B-D591-49FD-BB29-036A5BDA170C}"/>
              </a:ext>
            </a:extLst>
          </p:cNvPr>
          <p:cNvSpPr/>
          <p:nvPr/>
        </p:nvSpPr>
        <p:spPr>
          <a:xfrm>
            <a:off x="2081249" y="1447395"/>
            <a:ext cx="2743282" cy="133623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Scrape, filter and clean subreddit 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DF0D61-A44E-4B6E-8928-DF84C41CF173}"/>
              </a:ext>
            </a:extLst>
          </p:cNvPr>
          <p:cNvSpPr/>
          <p:nvPr/>
        </p:nvSpPr>
        <p:spPr>
          <a:xfrm>
            <a:off x="5169728" y="6712360"/>
            <a:ext cx="127978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EDA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A6B2-59AC-478B-80E6-AFE50FF793CD}"/>
              </a:ext>
            </a:extLst>
          </p:cNvPr>
          <p:cNvCxnSpPr>
            <a:cxnSpLocks/>
          </p:cNvCxnSpPr>
          <p:nvPr/>
        </p:nvCxnSpPr>
        <p:spPr>
          <a:xfrm>
            <a:off x="2081249" y="9176520"/>
            <a:ext cx="30792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B789-7E90-46B7-9134-C52784B282FF}"/>
              </a:ext>
            </a:extLst>
          </p:cNvPr>
          <p:cNvSpPr/>
          <p:nvPr/>
        </p:nvSpPr>
        <p:spPr>
          <a:xfrm>
            <a:off x="2408889" y="8168408"/>
            <a:ext cx="2088000" cy="1600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Modelling</a:t>
            </a:r>
          </a:p>
          <a:p>
            <a:pPr algn="ctr"/>
            <a:r>
              <a:rPr lang="en-GB" sz="2844" dirty="0"/>
              <a:t>Inference &amp; evaluation</a:t>
            </a:r>
          </a:p>
        </p:txBody>
      </p:sp>
      <p:pic>
        <p:nvPicPr>
          <p:cNvPr id="37" name="Graphic 36" descr="Internet outline">
            <a:extLst>
              <a:ext uri="{FF2B5EF4-FFF2-40B4-BE49-F238E27FC236}">
                <a16:creationId xmlns:a16="http://schemas.microsoft.com/office/drawing/2014/main" id="{B244B784-BE62-4BF3-B363-ABD3730F8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000" y="10184632"/>
            <a:ext cx="1600000" cy="160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C75ED3-033F-4D70-9932-2ACA54657ABD}"/>
              </a:ext>
            </a:extLst>
          </p:cNvPr>
          <p:cNvSpPr txBox="1"/>
          <p:nvPr/>
        </p:nvSpPr>
        <p:spPr>
          <a:xfrm>
            <a:off x="-605818" y="10496151"/>
            <a:ext cx="460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56" dirty="0"/>
              <a:t>Streamlit /</a:t>
            </a:r>
          </a:p>
          <a:p>
            <a:pPr algn="ctr"/>
            <a:r>
              <a:rPr lang="en-GB" sz="2844" dirty="0"/>
              <a:t>blog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4694FF-738E-42A8-9DBF-E8A33BF984E2}"/>
              </a:ext>
            </a:extLst>
          </p:cNvPr>
          <p:cNvSpPr/>
          <p:nvPr/>
        </p:nvSpPr>
        <p:spPr>
          <a:xfrm>
            <a:off x="2421120" y="5341941"/>
            <a:ext cx="208800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Clean “toxicity”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AE98DC-3C2E-460C-A288-B6C5DBDF068C}"/>
              </a:ext>
            </a:extLst>
          </p:cNvPr>
          <p:cNvSpPr/>
          <p:nvPr/>
        </p:nvSpPr>
        <p:spPr>
          <a:xfrm>
            <a:off x="2421120" y="6712360"/>
            <a:ext cx="208800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Engineer </a:t>
            </a:r>
          </a:p>
          <a:p>
            <a:pPr algn="ctr"/>
            <a:r>
              <a:rPr lang="en-GB" sz="2844" dirty="0"/>
              <a:t>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B4736F-61FE-4975-B68C-627FCDF8A946}"/>
              </a:ext>
            </a:extLst>
          </p:cNvPr>
          <p:cNvCxnSpPr>
            <a:cxnSpLocks/>
          </p:cNvCxnSpPr>
          <p:nvPr/>
        </p:nvCxnSpPr>
        <p:spPr>
          <a:xfrm flipV="1">
            <a:off x="7800646" y="7678813"/>
            <a:ext cx="635841" cy="1830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3E64A3-FF3C-4EF3-8B03-03A933794F04}"/>
              </a:ext>
            </a:extLst>
          </p:cNvPr>
          <p:cNvSpPr/>
          <p:nvPr/>
        </p:nvSpPr>
        <p:spPr>
          <a:xfrm>
            <a:off x="188641" y="8488999"/>
            <a:ext cx="1892608" cy="95881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Parameter </a:t>
            </a:r>
          </a:p>
          <a:p>
            <a:pPr algn="ctr"/>
            <a:r>
              <a:rPr lang="en-GB" sz="2844" dirty="0"/>
              <a:t>Tuning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96B4D5-CF13-4FCB-B826-688158303FDF}"/>
              </a:ext>
            </a:extLst>
          </p:cNvPr>
          <p:cNvCxnSpPr>
            <a:cxnSpLocks/>
          </p:cNvCxnSpPr>
          <p:nvPr/>
        </p:nvCxnSpPr>
        <p:spPr>
          <a:xfrm flipH="1">
            <a:off x="2081249" y="8832304"/>
            <a:ext cx="327640" cy="1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B0880B-CA4E-45D7-AF73-F06C974EC0D3}"/>
              </a:ext>
            </a:extLst>
          </p:cNvPr>
          <p:cNvCxnSpPr>
            <a:cxnSpLocks/>
          </p:cNvCxnSpPr>
          <p:nvPr/>
        </p:nvCxnSpPr>
        <p:spPr>
          <a:xfrm>
            <a:off x="9002195" y="6440152"/>
            <a:ext cx="66060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7E4693-34EA-49FB-B20C-BE4C9E81A8D2}"/>
              </a:ext>
            </a:extLst>
          </p:cNvPr>
          <p:cNvCxnSpPr>
            <a:cxnSpLocks/>
          </p:cNvCxnSpPr>
          <p:nvPr/>
        </p:nvCxnSpPr>
        <p:spPr>
          <a:xfrm flipH="1" flipV="1">
            <a:off x="7851376" y="6802882"/>
            <a:ext cx="534383" cy="38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4F4C75-A997-4097-B9A2-CAC27360801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496889" y="8965413"/>
            <a:ext cx="354310" cy="299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F3F1674-F657-49ED-A096-6790C37C2AB4}"/>
              </a:ext>
            </a:extLst>
          </p:cNvPr>
          <p:cNvSpPr/>
          <p:nvPr/>
        </p:nvSpPr>
        <p:spPr>
          <a:xfrm>
            <a:off x="4839424" y="8502808"/>
            <a:ext cx="1916838" cy="9252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Prediction </a:t>
            </a:r>
          </a:p>
          <a:p>
            <a:pPr algn="ctr"/>
            <a:r>
              <a:rPr lang="en-GB" sz="2844" dirty="0"/>
              <a:t>Model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E93AB7-7F2F-4A8E-898B-AA1A8811B363}"/>
              </a:ext>
            </a:extLst>
          </p:cNvPr>
          <p:cNvCxnSpPr>
            <a:cxnSpLocks/>
          </p:cNvCxnSpPr>
          <p:nvPr/>
        </p:nvCxnSpPr>
        <p:spPr>
          <a:xfrm flipH="1">
            <a:off x="7731707" y="9271349"/>
            <a:ext cx="2353949" cy="11122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01BA365-D57F-4EA2-9955-C3D5A3305987}"/>
              </a:ext>
            </a:extLst>
          </p:cNvPr>
          <p:cNvCxnSpPr>
            <a:cxnSpLocks/>
          </p:cNvCxnSpPr>
          <p:nvPr/>
        </p:nvCxnSpPr>
        <p:spPr>
          <a:xfrm flipH="1">
            <a:off x="8469560" y="7821954"/>
            <a:ext cx="532635" cy="3015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42E66-820C-4084-B94A-FA04B9232B57}"/>
              </a:ext>
            </a:extLst>
          </p:cNvPr>
          <p:cNvCxnSpPr>
            <a:cxnSpLocks/>
          </p:cNvCxnSpPr>
          <p:nvPr/>
        </p:nvCxnSpPr>
        <p:spPr>
          <a:xfrm>
            <a:off x="7533456" y="5211907"/>
            <a:ext cx="648072" cy="3151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69CD8E-C28A-43CB-B2E0-FDCE65B9B796}"/>
              </a:ext>
            </a:extLst>
          </p:cNvPr>
          <p:cNvCxnSpPr>
            <a:cxnSpLocks/>
          </p:cNvCxnSpPr>
          <p:nvPr/>
        </p:nvCxnSpPr>
        <p:spPr>
          <a:xfrm flipH="1" flipV="1">
            <a:off x="7533456" y="5447928"/>
            <a:ext cx="635841" cy="269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0E27BF-F165-4E91-92F7-9C97B99CA21D}"/>
              </a:ext>
            </a:extLst>
          </p:cNvPr>
          <p:cNvCxnSpPr>
            <a:cxnSpLocks/>
          </p:cNvCxnSpPr>
          <p:nvPr/>
        </p:nvCxnSpPr>
        <p:spPr>
          <a:xfrm>
            <a:off x="4543568" y="7104112"/>
            <a:ext cx="6261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2C596CD-A0EF-422F-831E-EBF02EE151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4375" y="9428013"/>
            <a:ext cx="2402900" cy="569541"/>
          </a:xfrm>
          <a:prstGeom prst="bentConnector3">
            <a:avLst>
              <a:gd name="adj1" fmla="val 1164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A63C21-A249-4E7B-A245-3D46DBF2E0AC}"/>
              </a:ext>
            </a:extLst>
          </p:cNvPr>
          <p:cNvCxnSpPr>
            <a:cxnSpLocks/>
          </p:cNvCxnSpPr>
          <p:nvPr/>
        </p:nvCxnSpPr>
        <p:spPr>
          <a:xfrm flipH="1">
            <a:off x="-4059832" y="7925032"/>
            <a:ext cx="533917" cy="591711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5D397-9D66-4C67-9ECA-F0E7A421B3C2}"/>
              </a:ext>
            </a:extLst>
          </p:cNvPr>
          <p:cNvCxnSpPr>
            <a:cxnSpLocks/>
          </p:cNvCxnSpPr>
          <p:nvPr/>
        </p:nvCxnSpPr>
        <p:spPr>
          <a:xfrm flipH="1" flipV="1">
            <a:off x="4618876" y="6365941"/>
            <a:ext cx="436528" cy="4208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124B3B-EA4D-48D5-B40B-B71233E9CF2C}"/>
              </a:ext>
            </a:extLst>
          </p:cNvPr>
          <p:cNvCxnSpPr>
            <a:cxnSpLocks/>
          </p:cNvCxnSpPr>
          <p:nvPr/>
        </p:nvCxnSpPr>
        <p:spPr>
          <a:xfrm flipH="1">
            <a:off x="4653136" y="7634876"/>
            <a:ext cx="372522" cy="4191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D8158C-B34F-4716-A688-BA6361B6CC1A}"/>
              </a:ext>
            </a:extLst>
          </p:cNvPr>
          <p:cNvCxnSpPr>
            <a:cxnSpLocks/>
          </p:cNvCxnSpPr>
          <p:nvPr/>
        </p:nvCxnSpPr>
        <p:spPr>
          <a:xfrm flipH="1">
            <a:off x="4759023" y="7821954"/>
            <a:ext cx="393391" cy="4225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3A34BE-78C0-47DB-A820-DAB7BC66EA33}"/>
              </a:ext>
            </a:extLst>
          </p:cNvPr>
          <p:cNvCxnSpPr>
            <a:cxnSpLocks/>
          </p:cNvCxnSpPr>
          <p:nvPr/>
        </p:nvCxnSpPr>
        <p:spPr>
          <a:xfrm flipH="1" flipV="1">
            <a:off x="4653136" y="6096001"/>
            <a:ext cx="508244" cy="4586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0C1FD12-3E9A-434C-A1FA-F9F46827C9CB}"/>
              </a:ext>
            </a:extLst>
          </p:cNvPr>
          <p:cNvCxnSpPr>
            <a:cxnSpLocks/>
          </p:cNvCxnSpPr>
          <p:nvPr/>
        </p:nvCxnSpPr>
        <p:spPr>
          <a:xfrm>
            <a:off x="4509120" y="7320136"/>
            <a:ext cx="54628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5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 outline">
            <a:extLst>
              <a:ext uri="{FF2B5EF4-FFF2-40B4-BE49-F238E27FC236}">
                <a16:creationId xmlns:a16="http://schemas.microsoft.com/office/drawing/2014/main" id="{291AB5B7-856B-4542-8704-A0D119241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696" y="2663040"/>
            <a:ext cx="5744275" cy="2400627"/>
          </a:xfrm>
        </p:spPr>
      </p:pic>
      <p:pic>
        <p:nvPicPr>
          <p:cNvPr id="7" name="Graphic 6" descr="Internet outline">
            <a:extLst>
              <a:ext uri="{FF2B5EF4-FFF2-40B4-BE49-F238E27FC236}">
                <a16:creationId xmlns:a16="http://schemas.microsoft.com/office/drawing/2014/main" id="{FAF669D4-4BD9-4BAD-B5DA-82BCB5809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155" y="-152605"/>
            <a:ext cx="1600000" cy="1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B8997-2236-4B23-94D7-5BD5EBD4EA04}"/>
              </a:ext>
            </a:extLst>
          </p:cNvPr>
          <p:cNvSpPr txBox="1"/>
          <p:nvPr/>
        </p:nvSpPr>
        <p:spPr>
          <a:xfrm>
            <a:off x="759926" y="108786"/>
            <a:ext cx="1877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56" dirty="0"/>
              <a:t>Reddit /</a:t>
            </a:r>
          </a:p>
          <a:p>
            <a:pPr algn="ctr"/>
            <a:r>
              <a:rPr lang="en-GB" sz="2844" dirty="0"/>
              <a:t>subredditt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46BE35-0B02-4077-A667-86D63672F68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452890" y="1157240"/>
            <a:ext cx="12114" cy="29015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F248BC-BCC0-4C88-BD7C-2A10C9F75E74}"/>
              </a:ext>
            </a:extLst>
          </p:cNvPr>
          <p:cNvSpPr/>
          <p:nvPr/>
        </p:nvSpPr>
        <p:spPr>
          <a:xfrm>
            <a:off x="2389170" y="3218308"/>
            <a:ext cx="2088000" cy="151712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Load data to</a:t>
            </a:r>
          </a:p>
          <a:p>
            <a:pPr algn="ctr"/>
            <a:r>
              <a:rPr lang="en-GB" sz="2844" dirty="0"/>
              <a:t>postgreSQL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44D7-9EB7-4333-A9DB-40075E114504}"/>
              </a:ext>
            </a:extLst>
          </p:cNvPr>
          <p:cNvSpPr txBox="1"/>
          <p:nvPr/>
        </p:nvSpPr>
        <p:spPr>
          <a:xfrm>
            <a:off x="4909720" y="926006"/>
            <a:ext cx="189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AWS</a:t>
            </a:r>
          </a:p>
          <a:p>
            <a:pPr algn="ctr"/>
            <a:r>
              <a:rPr lang="en-GB" sz="1600" dirty="0"/>
              <a:t>Lambda – serverless compute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F28ED-4B30-4DAC-9F94-931ADD257974}"/>
              </a:ext>
            </a:extLst>
          </p:cNvPr>
          <p:cNvSpPr txBox="1"/>
          <p:nvPr/>
        </p:nvSpPr>
        <p:spPr>
          <a:xfrm>
            <a:off x="4909720" y="1635078"/>
            <a:ext cx="189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+</a:t>
            </a:r>
          </a:p>
          <a:p>
            <a:pPr algn="ctr"/>
            <a:r>
              <a:rPr lang="en-GB" sz="1600" dirty="0"/>
              <a:t>AWS</a:t>
            </a:r>
          </a:p>
          <a:p>
            <a:pPr algn="ctr"/>
            <a:r>
              <a:rPr lang="en-GB" sz="1600" dirty="0"/>
              <a:t>Eventbridge - Scheduled scraping at 1hr interval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57C9F-8DCE-4A29-8652-0F7E69AEFE3C}"/>
              </a:ext>
            </a:extLst>
          </p:cNvPr>
          <p:cNvSpPr txBox="1"/>
          <p:nvPr/>
        </p:nvSpPr>
        <p:spPr>
          <a:xfrm>
            <a:off x="-616522" y="3544473"/>
            <a:ext cx="3763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AWS</a:t>
            </a:r>
          </a:p>
          <a:p>
            <a:pPr algn="ctr"/>
            <a:r>
              <a:rPr lang="en-GB" sz="2400" dirty="0"/>
              <a:t>RDS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3C599-DDFC-42FC-BD25-EC3F3822B06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3433170" y="2783632"/>
            <a:ext cx="19720" cy="434676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2E1F3B-D591-49FD-BB29-036A5BDA170C}"/>
              </a:ext>
            </a:extLst>
          </p:cNvPr>
          <p:cNvSpPr/>
          <p:nvPr/>
        </p:nvSpPr>
        <p:spPr>
          <a:xfrm>
            <a:off x="2081249" y="1447395"/>
            <a:ext cx="2743282" cy="133623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Scrape, filter and clean subreddit 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DF0D61-A44E-4B6E-8928-DF84C41CF173}"/>
              </a:ext>
            </a:extLst>
          </p:cNvPr>
          <p:cNvSpPr/>
          <p:nvPr/>
        </p:nvSpPr>
        <p:spPr>
          <a:xfrm>
            <a:off x="5169728" y="6712360"/>
            <a:ext cx="127978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EDA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A6B2-59AC-478B-80E6-AFE50FF793CD}"/>
              </a:ext>
            </a:extLst>
          </p:cNvPr>
          <p:cNvCxnSpPr>
            <a:cxnSpLocks/>
          </p:cNvCxnSpPr>
          <p:nvPr/>
        </p:nvCxnSpPr>
        <p:spPr>
          <a:xfrm>
            <a:off x="2081249" y="9176520"/>
            <a:ext cx="30792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B789-7E90-46B7-9134-C52784B282FF}"/>
              </a:ext>
            </a:extLst>
          </p:cNvPr>
          <p:cNvSpPr/>
          <p:nvPr/>
        </p:nvSpPr>
        <p:spPr>
          <a:xfrm>
            <a:off x="2408889" y="8168408"/>
            <a:ext cx="2088000" cy="1600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Modelling</a:t>
            </a:r>
          </a:p>
          <a:p>
            <a:pPr algn="ctr"/>
            <a:r>
              <a:rPr lang="en-GB" sz="2844" dirty="0"/>
              <a:t>Inference &amp; evaluation</a:t>
            </a:r>
          </a:p>
        </p:txBody>
      </p:sp>
      <p:pic>
        <p:nvPicPr>
          <p:cNvPr id="37" name="Graphic 36" descr="Internet outline">
            <a:extLst>
              <a:ext uri="{FF2B5EF4-FFF2-40B4-BE49-F238E27FC236}">
                <a16:creationId xmlns:a16="http://schemas.microsoft.com/office/drawing/2014/main" id="{B244B784-BE62-4BF3-B363-ABD3730F8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000" y="10184632"/>
            <a:ext cx="1600000" cy="160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C75ED3-033F-4D70-9932-2ACA54657ABD}"/>
              </a:ext>
            </a:extLst>
          </p:cNvPr>
          <p:cNvSpPr txBox="1"/>
          <p:nvPr/>
        </p:nvSpPr>
        <p:spPr>
          <a:xfrm>
            <a:off x="-605818" y="10496151"/>
            <a:ext cx="460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56" dirty="0"/>
              <a:t>Streamlit /</a:t>
            </a:r>
          </a:p>
          <a:p>
            <a:pPr algn="ctr"/>
            <a:r>
              <a:rPr lang="en-GB" sz="2844" dirty="0"/>
              <a:t>blog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4694FF-738E-42A8-9DBF-E8A33BF984E2}"/>
              </a:ext>
            </a:extLst>
          </p:cNvPr>
          <p:cNvSpPr/>
          <p:nvPr/>
        </p:nvSpPr>
        <p:spPr>
          <a:xfrm>
            <a:off x="2421120" y="5341941"/>
            <a:ext cx="208800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Clean “toxicity”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AE98DC-3C2E-460C-A288-B6C5DBDF068C}"/>
              </a:ext>
            </a:extLst>
          </p:cNvPr>
          <p:cNvSpPr/>
          <p:nvPr/>
        </p:nvSpPr>
        <p:spPr>
          <a:xfrm>
            <a:off x="2421120" y="6712360"/>
            <a:ext cx="208800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Engineer </a:t>
            </a:r>
          </a:p>
          <a:p>
            <a:pPr algn="ctr"/>
            <a:r>
              <a:rPr lang="en-GB" sz="2844" dirty="0"/>
              <a:t>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131C7F-E316-4465-9D9E-29B4C6485AF5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3433170" y="4735430"/>
            <a:ext cx="31950" cy="606511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0E9BAE-39E7-4732-8767-3332A1BB1C11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3452889" y="7736360"/>
            <a:ext cx="12231" cy="432048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B4736F-61FE-4975-B68C-627FCDF8A946}"/>
              </a:ext>
            </a:extLst>
          </p:cNvPr>
          <p:cNvCxnSpPr>
            <a:cxnSpLocks/>
          </p:cNvCxnSpPr>
          <p:nvPr/>
        </p:nvCxnSpPr>
        <p:spPr>
          <a:xfrm flipV="1">
            <a:off x="7800646" y="7678813"/>
            <a:ext cx="635841" cy="1830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3E64A3-FF3C-4EF3-8B03-03A933794F04}"/>
              </a:ext>
            </a:extLst>
          </p:cNvPr>
          <p:cNvSpPr/>
          <p:nvPr/>
        </p:nvSpPr>
        <p:spPr>
          <a:xfrm>
            <a:off x="188641" y="8488999"/>
            <a:ext cx="1892608" cy="95881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Parameter </a:t>
            </a:r>
          </a:p>
          <a:p>
            <a:pPr algn="ctr"/>
            <a:r>
              <a:rPr lang="en-GB" sz="2844" dirty="0"/>
              <a:t>Tuning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96B4D5-CF13-4FCB-B826-688158303FDF}"/>
              </a:ext>
            </a:extLst>
          </p:cNvPr>
          <p:cNvCxnSpPr>
            <a:cxnSpLocks/>
          </p:cNvCxnSpPr>
          <p:nvPr/>
        </p:nvCxnSpPr>
        <p:spPr>
          <a:xfrm flipH="1">
            <a:off x="2081249" y="8832304"/>
            <a:ext cx="327640" cy="1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B0880B-CA4E-45D7-AF73-F06C974EC0D3}"/>
              </a:ext>
            </a:extLst>
          </p:cNvPr>
          <p:cNvCxnSpPr>
            <a:cxnSpLocks/>
          </p:cNvCxnSpPr>
          <p:nvPr/>
        </p:nvCxnSpPr>
        <p:spPr>
          <a:xfrm>
            <a:off x="9002195" y="6440152"/>
            <a:ext cx="66060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7E4693-34EA-49FB-B20C-BE4C9E81A8D2}"/>
              </a:ext>
            </a:extLst>
          </p:cNvPr>
          <p:cNvCxnSpPr>
            <a:cxnSpLocks/>
          </p:cNvCxnSpPr>
          <p:nvPr/>
        </p:nvCxnSpPr>
        <p:spPr>
          <a:xfrm flipH="1" flipV="1">
            <a:off x="7851376" y="6802882"/>
            <a:ext cx="534383" cy="38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4F4C75-A997-4097-B9A2-CAC27360801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496889" y="8965413"/>
            <a:ext cx="354310" cy="299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F3F1674-F657-49ED-A096-6790C37C2AB4}"/>
              </a:ext>
            </a:extLst>
          </p:cNvPr>
          <p:cNvSpPr/>
          <p:nvPr/>
        </p:nvSpPr>
        <p:spPr>
          <a:xfrm>
            <a:off x="4839424" y="8502808"/>
            <a:ext cx="1916838" cy="9252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Prediction </a:t>
            </a:r>
          </a:p>
          <a:p>
            <a:pPr algn="ctr"/>
            <a:r>
              <a:rPr lang="en-GB" sz="2844" dirty="0"/>
              <a:t>Model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E93AB7-7F2F-4A8E-898B-AA1A8811B363}"/>
              </a:ext>
            </a:extLst>
          </p:cNvPr>
          <p:cNvCxnSpPr>
            <a:cxnSpLocks/>
          </p:cNvCxnSpPr>
          <p:nvPr/>
        </p:nvCxnSpPr>
        <p:spPr>
          <a:xfrm flipH="1">
            <a:off x="7731707" y="9271349"/>
            <a:ext cx="2353949" cy="11122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01BA365-D57F-4EA2-9955-C3D5A3305987}"/>
              </a:ext>
            </a:extLst>
          </p:cNvPr>
          <p:cNvCxnSpPr>
            <a:cxnSpLocks/>
          </p:cNvCxnSpPr>
          <p:nvPr/>
        </p:nvCxnSpPr>
        <p:spPr>
          <a:xfrm flipH="1">
            <a:off x="8469560" y="7821954"/>
            <a:ext cx="532635" cy="3015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A46A61-C3CC-48F8-AB8A-0C4966AD0D0D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3465120" y="6365941"/>
            <a:ext cx="0" cy="346419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42E66-820C-4084-B94A-FA04B9232B57}"/>
              </a:ext>
            </a:extLst>
          </p:cNvPr>
          <p:cNvCxnSpPr>
            <a:cxnSpLocks/>
          </p:cNvCxnSpPr>
          <p:nvPr/>
        </p:nvCxnSpPr>
        <p:spPr>
          <a:xfrm>
            <a:off x="7533456" y="5211907"/>
            <a:ext cx="648072" cy="3151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69CD8E-C28A-43CB-B2E0-FDCE65B9B796}"/>
              </a:ext>
            </a:extLst>
          </p:cNvPr>
          <p:cNvCxnSpPr>
            <a:cxnSpLocks/>
          </p:cNvCxnSpPr>
          <p:nvPr/>
        </p:nvCxnSpPr>
        <p:spPr>
          <a:xfrm flipH="1" flipV="1">
            <a:off x="7533456" y="5447928"/>
            <a:ext cx="635841" cy="269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7FB1F1-F8C2-40AA-AEE8-BCCFE36D0308}"/>
              </a:ext>
            </a:extLst>
          </p:cNvPr>
          <p:cNvCxnSpPr>
            <a:cxnSpLocks/>
          </p:cNvCxnSpPr>
          <p:nvPr/>
        </p:nvCxnSpPr>
        <p:spPr>
          <a:xfrm>
            <a:off x="3379348" y="9768408"/>
            <a:ext cx="0" cy="727743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2C596CD-A0EF-422F-831E-EBF02EE1511A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4294235" y="8513132"/>
            <a:ext cx="588723" cy="2418495"/>
          </a:xfrm>
          <a:prstGeom prst="bentConnector2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A63C21-A249-4E7B-A245-3D46DBF2E0AC}"/>
              </a:ext>
            </a:extLst>
          </p:cNvPr>
          <p:cNvCxnSpPr>
            <a:cxnSpLocks/>
          </p:cNvCxnSpPr>
          <p:nvPr/>
        </p:nvCxnSpPr>
        <p:spPr>
          <a:xfrm flipH="1">
            <a:off x="-4059832" y="7925032"/>
            <a:ext cx="533917" cy="591711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A1B3DC5-6A05-4EEA-8FBA-B668A8F42859}"/>
              </a:ext>
            </a:extLst>
          </p:cNvPr>
          <p:cNvCxnSpPr>
            <a:cxnSpLocks/>
          </p:cNvCxnSpPr>
          <p:nvPr/>
        </p:nvCxnSpPr>
        <p:spPr>
          <a:xfrm>
            <a:off x="4529754" y="7381181"/>
            <a:ext cx="660608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AB09A9-4F54-445D-9A26-81EAC8ED9F78}"/>
              </a:ext>
            </a:extLst>
          </p:cNvPr>
          <p:cNvCxnSpPr>
            <a:cxnSpLocks/>
          </p:cNvCxnSpPr>
          <p:nvPr/>
        </p:nvCxnSpPr>
        <p:spPr>
          <a:xfrm rot="5400000" flipH="1">
            <a:off x="4593099" y="6455521"/>
            <a:ext cx="533917" cy="591711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1FB33FE-25F5-4EF9-8CD4-D99B0128ACE9}"/>
              </a:ext>
            </a:extLst>
          </p:cNvPr>
          <p:cNvCxnSpPr>
            <a:cxnSpLocks/>
          </p:cNvCxnSpPr>
          <p:nvPr/>
        </p:nvCxnSpPr>
        <p:spPr>
          <a:xfrm flipH="1">
            <a:off x="4542121" y="7764989"/>
            <a:ext cx="533917" cy="591711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0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 outline">
            <a:extLst>
              <a:ext uri="{FF2B5EF4-FFF2-40B4-BE49-F238E27FC236}">
                <a16:creationId xmlns:a16="http://schemas.microsoft.com/office/drawing/2014/main" id="{291AB5B7-856B-4542-8704-A0D119241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696" y="2663040"/>
            <a:ext cx="5744275" cy="2400627"/>
          </a:xfrm>
        </p:spPr>
      </p:pic>
      <p:pic>
        <p:nvPicPr>
          <p:cNvPr id="7" name="Graphic 6" descr="Internet outline">
            <a:extLst>
              <a:ext uri="{FF2B5EF4-FFF2-40B4-BE49-F238E27FC236}">
                <a16:creationId xmlns:a16="http://schemas.microsoft.com/office/drawing/2014/main" id="{FAF669D4-4BD9-4BAD-B5DA-82BCB5809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155" y="-152605"/>
            <a:ext cx="1600000" cy="1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B8997-2236-4B23-94D7-5BD5EBD4EA04}"/>
              </a:ext>
            </a:extLst>
          </p:cNvPr>
          <p:cNvSpPr txBox="1"/>
          <p:nvPr/>
        </p:nvSpPr>
        <p:spPr>
          <a:xfrm>
            <a:off x="4206449" y="80022"/>
            <a:ext cx="1877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56" dirty="0"/>
              <a:t>Reddit /</a:t>
            </a:r>
          </a:p>
          <a:p>
            <a:pPr algn="ctr"/>
            <a:r>
              <a:rPr lang="en-GB" sz="2844" dirty="0"/>
              <a:t>subredditt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46BE35-0B02-4077-A667-86D63672F68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452890" y="1157240"/>
            <a:ext cx="12114" cy="2901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F248BC-BCC0-4C88-BD7C-2A10C9F75E74}"/>
              </a:ext>
            </a:extLst>
          </p:cNvPr>
          <p:cNvSpPr/>
          <p:nvPr/>
        </p:nvSpPr>
        <p:spPr>
          <a:xfrm>
            <a:off x="2389170" y="3218308"/>
            <a:ext cx="2088000" cy="1517122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Load data to</a:t>
            </a:r>
          </a:p>
          <a:p>
            <a:pPr algn="ctr"/>
            <a:r>
              <a:rPr lang="en-GB" sz="2844" dirty="0"/>
              <a:t>postgreSQL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44D7-9EB7-4333-A9DB-40075E114504}"/>
              </a:ext>
            </a:extLst>
          </p:cNvPr>
          <p:cNvSpPr txBox="1"/>
          <p:nvPr/>
        </p:nvSpPr>
        <p:spPr>
          <a:xfrm>
            <a:off x="0" y="983432"/>
            <a:ext cx="189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AWS</a:t>
            </a:r>
          </a:p>
          <a:p>
            <a:pPr algn="ctr"/>
            <a:r>
              <a:rPr lang="en-GB" sz="1600" dirty="0"/>
              <a:t>Lambda – serverless compute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F28ED-4B30-4DAC-9F94-931ADD257974}"/>
              </a:ext>
            </a:extLst>
          </p:cNvPr>
          <p:cNvSpPr txBox="1"/>
          <p:nvPr/>
        </p:nvSpPr>
        <p:spPr>
          <a:xfrm>
            <a:off x="0" y="1692504"/>
            <a:ext cx="189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+</a:t>
            </a:r>
          </a:p>
          <a:p>
            <a:pPr algn="ctr"/>
            <a:r>
              <a:rPr lang="en-GB" sz="1600" dirty="0"/>
              <a:t>AWS</a:t>
            </a:r>
          </a:p>
          <a:p>
            <a:pPr algn="ctr"/>
            <a:r>
              <a:rPr lang="en-GB" sz="1600" dirty="0"/>
              <a:t>Eventbridge - Scheduled scraping at 1hr interval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57C9F-8DCE-4A29-8652-0F7E69AEFE3C}"/>
              </a:ext>
            </a:extLst>
          </p:cNvPr>
          <p:cNvSpPr txBox="1"/>
          <p:nvPr/>
        </p:nvSpPr>
        <p:spPr>
          <a:xfrm>
            <a:off x="4170278" y="3451630"/>
            <a:ext cx="3763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AWS</a:t>
            </a:r>
          </a:p>
          <a:p>
            <a:pPr algn="ctr"/>
            <a:r>
              <a:rPr lang="en-GB" sz="2400" dirty="0"/>
              <a:t>RDS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3C599-DDFC-42FC-BD25-EC3F3822B06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3433170" y="2783632"/>
            <a:ext cx="19720" cy="43467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2E1F3B-D591-49FD-BB29-036A5BDA170C}"/>
              </a:ext>
            </a:extLst>
          </p:cNvPr>
          <p:cNvSpPr/>
          <p:nvPr/>
        </p:nvSpPr>
        <p:spPr>
          <a:xfrm>
            <a:off x="2081249" y="1447395"/>
            <a:ext cx="2743282" cy="1336237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Scrape, filter and clean subreddit 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DF0D61-A44E-4B6E-8928-DF84C41CF173}"/>
              </a:ext>
            </a:extLst>
          </p:cNvPr>
          <p:cNvSpPr/>
          <p:nvPr/>
        </p:nvSpPr>
        <p:spPr>
          <a:xfrm>
            <a:off x="5157192" y="7200173"/>
            <a:ext cx="127978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EDA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A6B2-59AC-478B-80E6-AFE50FF793CD}"/>
              </a:ext>
            </a:extLst>
          </p:cNvPr>
          <p:cNvCxnSpPr>
            <a:cxnSpLocks/>
          </p:cNvCxnSpPr>
          <p:nvPr/>
        </p:nvCxnSpPr>
        <p:spPr>
          <a:xfrm>
            <a:off x="2081249" y="8904312"/>
            <a:ext cx="30792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B789-7E90-46B7-9134-C52784B282FF}"/>
              </a:ext>
            </a:extLst>
          </p:cNvPr>
          <p:cNvSpPr/>
          <p:nvPr/>
        </p:nvSpPr>
        <p:spPr>
          <a:xfrm>
            <a:off x="2408889" y="7896200"/>
            <a:ext cx="2088000" cy="16000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Modelling</a:t>
            </a:r>
          </a:p>
          <a:p>
            <a:pPr algn="ctr"/>
            <a:r>
              <a:rPr lang="en-GB" sz="2844" dirty="0"/>
              <a:t>Inference &amp; evaluation</a:t>
            </a:r>
          </a:p>
        </p:txBody>
      </p:sp>
      <p:pic>
        <p:nvPicPr>
          <p:cNvPr id="37" name="Graphic 36" descr="Internet outline">
            <a:extLst>
              <a:ext uri="{FF2B5EF4-FFF2-40B4-BE49-F238E27FC236}">
                <a16:creationId xmlns:a16="http://schemas.microsoft.com/office/drawing/2014/main" id="{B244B784-BE62-4BF3-B363-ABD3730F8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000" y="10184632"/>
            <a:ext cx="1600000" cy="160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C75ED3-033F-4D70-9932-2ACA54657ABD}"/>
              </a:ext>
            </a:extLst>
          </p:cNvPr>
          <p:cNvSpPr txBox="1"/>
          <p:nvPr/>
        </p:nvSpPr>
        <p:spPr>
          <a:xfrm>
            <a:off x="2996952" y="10456840"/>
            <a:ext cx="460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56" dirty="0"/>
              <a:t>Streamlit /</a:t>
            </a:r>
          </a:p>
          <a:p>
            <a:pPr algn="ctr"/>
            <a:r>
              <a:rPr lang="en-GB" sz="2844" dirty="0"/>
              <a:t>blog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4694FF-738E-42A8-9DBF-E8A33BF984E2}"/>
              </a:ext>
            </a:extLst>
          </p:cNvPr>
          <p:cNvSpPr/>
          <p:nvPr/>
        </p:nvSpPr>
        <p:spPr>
          <a:xfrm>
            <a:off x="2421120" y="5069733"/>
            <a:ext cx="2088000" cy="1024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Clean “toxicity”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AE98DC-3C2E-460C-A288-B6C5DBDF068C}"/>
              </a:ext>
            </a:extLst>
          </p:cNvPr>
          <p:cNvSpPr/>
          <p:nvPr/>
        </p:nvSpPr>
        <p:spPr>
          <a:xfrm>
            <a:off x="2421120" y="6440152"/>
            <a:ext cx="2088000" cy="10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Engineer </a:t>
            </a:r>
          </a:p>
          <a:p>
            <a:pPr algn="ctr"/>
            <a:r>
              <a:rPr lang="en-GB" sz="2844" dirty="0"/>
              <a:t>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131C7F-E316-4465-9D9E-29B4C6485AF5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3433170" y="4735430"/>
            <a:ext cx="31950" cy="3343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0E9BAE-39E7-4732-8767-3332A1BB1C11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3452889" y="7464152"/>
            <a:ext cx="12231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B4736F-61FE-4975-B68C-627FCDF8A946}"/>
              </a:ext>
            </a:extLst>
          </p:cNvPr>
          <p:cNvCxnSpPr>
            <a:cxnSpLocks/>
          </p:cNvCxnSpPr>
          <p:nvPr/>
        </p:nvCxnSpPr>
        <p:spPr>
          <a:xfrm flipV="1">
            <a:off x="4509120" y="8113545"/>
            <a:ext cx="635841" cy="1830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3E64A3-FF3C-4EF3-8B03-03A933794F04}"/>
              </a:ext>
            </a:extLst>
          </p:cNvPr>
          <p:cNvSpPr/>
          <p:nvPr/>
        </p:nvSpPr>
        <p:spPr>
          <a:xfrm>
            <a:off x="188641" y="8216791"/>
            <a:ext cx="1892608" cy="95881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Parameter </a:t>
            </a:r>
          </a:p>
          <a:p>
            <a:pPr algn="ctr"/>
            <a:r>
              <a:rPr lang="en-GB" sz="2844" dirty="0"/>
              <a:t>Tuning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96B4D5-CF13-4FCB-B826-688158303FDF}"/>
              </a:ext>
            </a:extLst>
          </p:cNvPr>
          <p:cNvCxnSpPr>
            <a:cxnSpLocks/>
            <a:stCxn id="31" idx="1"/>
            <a:endCxn id="56" idx="3"/>
          </p:cNvCxnSpPr>
          <p:nvPr/>
        </p:nvCxnSpPr>
        <p:spPr>
          <a:xfrm flipH="1">
            <a:off x="2081249" y="8696200"/>
            <a:ext cx="327640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B0880B-CA4E-45D7-AF73-F06C974EC0D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509120" y="6952152"/>
            <a:ext cx="648072" cy="3151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7E4693-34EA-49FB-B20C-BE4C9E81A8D2}"/>
              </a:ext>
            </a:extLst>
          </p:cNvPr>
          <p:cNvCxnSpPr>
            <a:cxnSpLocks/>
          </p:cNvCxnSpPr>
          <p:nvPr/>
        </p:nvCxnSpPr>
        <p:spPr>
          <a:xfrm flipH="1" flipV="1">
            <a:off x="4509120" y="7188173"/>
            <a:ext cx="635841" cy="26991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4F4C75-A997-4097-B9A2-CAC273608019}"/>
              </a:ext>
            </a:extLst>
          </p:cNvPr>
          <p:cNvCxnSpPr>
            <a:cxnSpLocks/>
            <a:stCxn id="31" idx="3"/>
            <a:endCxn id="62" idx="1"/>
          </p:cNvCxnSpPr>
          <p:nvPr/>
        </p:nvCxnSpPr>
        <p:spPr>
          <a:xfrm>
            <a:off x="4496889" y="8696200"/>
            <a:ext cx="327641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F3F1674-F657-49ED-A096-6790C37C2AB4}"/>
              </a:ext>
            </a:extLst>
          </p:cNvPr>
          <p:cNvSpPr/>
          <p:nvPr/>
        </p:nvSpPr>
        <p:spPr>
          <a:xfrm>
            <a:off x="4824530" y="8320037"/>
            <a:ext cx="1916838" cy="75232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44" dirty="0"/>
              <a:t>Prediction </a:t>
            </a:r>
          </a:p>
          <a:p>
            <a:pPr algn="ctr"/>
            <a:r>
              <a:rPr lang="en-GB" sz="2844" dirty="0"/>
              <a:t>Model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E93AB7-7F2F-4A8E-898B-AA1A8811B363}"/>
              </a:ext>
            </a:extLst>
          </p:cNvPr>
          <p:cNvCxnSpPr>
            <a:cxnSpLocks/>
            <a:stCxn id="62" idx="2"/>
            <a:endCxn id="37" idx="0"/>
          </p:cNvCxnSpPr>
          <p:nvPr/>
        </p:nvCxnSpPr>
        <p:spPr>
          <a:xfrm flipH="1">
            <a:off x="3429000" y="9072364"/>
            <a:ext cx="2353949" cy="111226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01BA365-D57F-4EA2-9955-C3D5A3305987}"/>
              </a:ext>
            </a:extLst>
          </p:cNvPr>
          <p:cNvCxnSpPr>
            <a:cxnSpLocks/>
          </p:cNvCxnSpPr>
          <p:nvPr/>
        </p:nvCxnSpPr>
        <p:spPr>
          <a:xfrm flipH="1">
            <a:off x="4496889" y="7914546"/>
            <a:ext cx="648072" cy="1989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A46A61-C3CC-48F8-AB8A-0C4966AD0D0D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3465120" y="6093733"/>
            <a:ext cx="0" cy="34641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52517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713AD6"/>
      </a:accent1>
      <a:accent2>
        <a:srgbClr val="363FC8"/>
      </a:accent2>
      <a:accent3>
        <a:srgbClr val="3A85D6"/>
      </a:accent3>
      <a:accent4>
        <a:srgbClr val="28B4C4"/>
      </a:accent4>
      <a:accent5>
        <a:srgbClr val="34C195"/>
      </a:accent5>
      <a:accent6>
        <a:srgbClr val="28C452"/>
      </a:accent6>
      <a:hlink>
        <a:srgbClr val="729531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198</Words>
  <Application>Microsoft Office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Elephant</vt:lpstr>
      <vt:lpstr>Univers Condensed</vt:lpstr>
      <vt:lpstr>MimeoVTI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Augury</dc:title>
  <dc:creator>Chris Lynch</dc:creator>
  <cp:lastModifiedBy>Erik Lang</cp:lastModifiedBy>
  <cp:revision>7</cp:revision>
  <dcterms:created xsi:type="dcterms:W3CDTF">2022-03-07T17:26:31Z</dcterms:created>
  <dcterms:modified xsi:type="dcterms:W3CDTF">2022-04-21T21:04:51Z</dcterms:modified>
</cp:coreProperties>
</file>