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33EF8-B6E6-4227-A3E8-E3DEC0B84950}" v="37" dt="2022-04-19T19:33:11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ang" userId="fcda1394-fb4c-479d-a032-4e18d41d6aae" providerId="ADAL" clId="{39633EF8-B6E6-4227-A3E8-E3DEC0B84950}"/>
    <pc:docChg chg="undo custSel addSld delSld modSld">
      <pc:chgData name="Erik Lang" userId="fcda1394-fb4c-479d-a032-4e18d41d6aae" providerId="ADAL" clId="{39633EF8-B6E6-4227-A3E8-E3DEC0B84950}" dt="2022-04-19T19:31:52.313" v="686" actId="20577"/>
      <pc:docMkLst>
        <pc:docMk/>
      </pc:docMkLst>
      <pc:sldChg chg="del">
        <pc:chgData name="Erik Lang" userId="fcda1394-fb4c-479d-a032-4e18d41d6aae" providerId="ADAL" clId="{39633EF8-B6E6-4227-A3E8-E3DEC0B84950}" dt="2022-04-18T20:27:50.038" v="0" actId="47"/>
        <pc:sldMkLst>
          <pc:docMk/>
          <pc:sldMk cId="1286802503" sldId="256"/>
        </pc:sldMkLst>
      </pc:sldChg>
      <pc:sldChg chg="del">
        <pc:chgData name="Erik Lang" userId="fcda1394-fb4c-479d-a032-4e18d41d6aae" providerId="ADAL" clId="{39633EF8-B6E6-4227-A3E8-E3DEC0B84950}" dt="2022-04-18T20:27:50.038" v="0" actId="47"/>
        <pc:sldMkLst>
          <pc:docMk/>
          <pc:sldMk cId="4041465956" sldId="257"/>
        </pc:sldMkLst>
      </pc:sldChg>
      <pc:sldChg chg="del">
        <pc:chgData name="Erik Lang" userId="fcda1394-fb4c-479d-a032-4e18d41d6aae" providerId="ADAL" clId="{39633EF8-B6E6-4227-A3E8-E3DEC0B84950}" dt="2022-04-18T20:27:50.038" v="0" actId="47"/>
        <pc:sldMkLst>
          <pc:docMk/>
          <pc:sldMk cId="2577411486" sldId="258"/>
        </pc:sldMkLst>
      </pc:sldChg>
      <pc:sldChg chg="del">
        <pc:chgData name="Erik Lang" userId="fcda1394-fb4c-479d-a032-4e18d41d6aae" providerId="ADAL" clId="{39633EF8-B6E6-4227-A3E8-E3DEC0B84950}" dt="2022-04-18T20:27:50.038" v="0" actId="47"/>
        <pc:sldMkLst>
          <pc:docMk/>
          <pc:sldMk cId="3368860490" sldId="259"/>
        </pc:sldMkLst>
      </pc:sldChg>
      <pc:sldChg chg="del">
        <pc:chgData name="Erik Lang" userId="fcda1394-fb4c-479d-a032-4e18d41d6aae" providerId="ADAL" clId="{39633EF8-B6E6-4227-A3E8-E3DEC0B84950}" dt="2022-04-18T20:27:50.038" v="0" actId="47"/>
        <pc:sldMkLst>
          <pc:docMk/>
          <pc:sldMk cId="582614340" sldId="260"/>
        </pc:sldMkLst>
      </pc:sldChg>
      <pc:sldChg chg="del">
        <pc:chgData name="Erik Lang" userId="fcda1394-fb4c-479d-a032-4e18d41d6aae" providerId="ADAL" clId="{39633EF8-B6E6-4227-A3E8-E3DEC0B84950}" dt="2022-04-18T20:27:50.038" v="0" actId="47"/>
        <pc:sldMkLst>
          <pc:docMk/>
          <pc:sldMk cId="1189016587" sldId="261"/>
        </pc:sldMkLst>
      </pc:sldChg>
      <pc:sldChg chg="del">
        <pc:chgData name="Erik Lang" userId="fcda1394-fb4c-479d-a032-4e18d41d6aae" providerId="ADAL" clId="{39633EF8-B6E6-4227-A3E8-E3DEC0B84950}" dt="2022-04-18T20:27:50.038" v="0" actId="47"/>
        <pc:sldMkLst>
          <pc:docMk/>
          <pc:sldMk cId="4290670188" sldId="262"/>
        </pc:sldMkLst>
      </pc:sldChg>
      <pc:sldChg chg="addSp delSp modSp mod">
        <pc:chgData name="Erik Lang" userId="fcda1394-fb4c-479d-a032-4e18d41d6aae" providerId="ADAL" clId="{39633EF8-B6E6-4227-A3E8-E3DEC0B84950}" dt="2022-04-19T19:13:28.812" v="497" actId="14100"/>
        <pc:sldMkLst>
          <pc:docMk/>
          <pc:sldMk cId="108465924" sldId="263"/>
        </pc:sldMkLst>
        <pc:spChg chg="mod">
          <ac:chgData name="Erik Lang" userId="fcda1394-fb4c-479d-a032-4e18d41d6aae" providerId="ADAL" clId="{39633EF8-B6E6-4227-A3E8-E3DEC0B84950}" dt="2022-04-19T19:12:32.842" v="491" actId="1076"/>
          <ac:spMkLst>
            <pc:docMk/>
            <pc:sldMk cId="108465924" sldId="263"/>
            <ac:spMk id="8" creationId="{297B8997-2236-4B23-94D7-5BD5EBD4EA04}"/>
          </ac:spMkLst>
        </pc:spChg>
        <pc:spChg chg="add del mod">
          <ac:chgData name="Erik Lang" userId="fcda1394-fb4c-479d-a032-4e18d41d6aae" providerId="ADAL" clId="{39633EF8-B6E6-4227-A3E8-E3DEC0B84950}" dt="2022-04-19T19:03:22.661" v="356" actId="1076"/>
          <ac:spMkLst>
            <pc:docMk/>
            <pc:sldMk cId="108465924" sldId="263"/>
            <ac:spMk id="9" creationId="{3C2E1F3B-D591-49FD-BB29-036A5BDA170C}"/>
          </ac:spMkLst>
        </pc:spChg>
        <pc:spChg chg="mod">
          <ac:chgData name="Erik Lang" userId="fcda1394-fb4c-479d-a032-4e18d41d6aae" providerId="ADAL" clId="{39633EF8-B6E6-4227-A3E8-E3DEC0B84950}" dt="2022-04-19T19:03:22.661" v="356" actId="1076"/>
          <ac:spMkLst>
            <pc:docMk/>
            <pc:sldMk cId="108465924" sldId="263"/>
            <ac:spMk id="12" creationId="{22768C7F-CEFD-4472-A07E-71B07A8BBC14}"/>
          </ac:spMkLst>
        </pc:spChg>
        <pc:spChg chg="mod">
          <ac:chgData name="Erik Lang" userId="fcda1394-fb4c-479d-a032-4e18d41d6aae" providerId="ADAL" clId="{39633EF8-B6E6-4227-A3E8-E3DEC0B84950}" dt="2022-04-19T19:03:22.661" v="356" actId="1076"/>
          <ac:spMkLst>
            <pc:docMk/>
            <pc:sldMk cId="108465924" sldId="263"/>
            <ac:spMk id="13" creationId="{08F248BC-BCC0-4C88-BD7C-2A10C9F75E74}"/>
          </ac:spMkLst>
        </pc:spChg>
        <pc:spChg chg="mod">
          <ac:chgData name="Erik Lang" userId="fcda1394-fb4c-479d-a032-4e18d41d6aae" providerId="ADAL" clId="{39633EF8-B6E6-4227-A3E8-E3DEC0B84950}" dt="2022-04-19T19:03:22.661" v="356" actId="1076"/>
          <ac:spMkLst>
            <pc:docMk/>
            <pc:sldMk cId="108465924" sldId="263"/>
            <ac:spMk id="14" creationId="{107B44D7-9EB7-4333-A9DB-40075E114504}"/>
          </ac:spMkLst>
        </pc:spChg>
        <pc:spChg chg="mod">
          <ac:chgData name="Erik Lang" userId="fcda1394-fb4c-479d-a032-4e18d41d6aae" providerId="ADAL" clId="{39633EF8-B6E6-4227-A3E8-E3DEC0B84950}" dt="2022-04-19T19:08:02.420" v="433" actId="20577"/>
          <ac:spMkLst>
            <pc:docMk/>
            <pc:sldMk cId="108465924" sldId="263"/>
            <ac:spMk id="15" creationId="{770F28ED-4B30-4DAC-9F94-931ADD257974}"/>
          </ac:spMkLst>
        </pc:spChg>
        <pc:spChg chg="mod">
          <ac:chgData name="Erik Lang" userId="fcda1394-fb4c-479d-a032-4e18d41d6aae" providerId="ADAL" clId="{39633EF8-B6E6-4227-A3E8-E3DEC0B84950}" dt="2022-04-19T19:03:22.661" v="356" actId="1076"/>
          <ac:spMkLst>
            <pc:docMk/>
            <pc:sldMk cId="108465924" sldId="263"/>
            <ac:spMk id="16" creationId="{93F57C9F-8DCE-4A29-8652-0F7E69AEFE3C}"/>
          </ac:spMkLst>
        </pc:spChg>
        <pc:spChg chg="mod">
          <ac:chgData name="Erik Lang" userId="fcda1394-fb4c-479d-a032-4e18d41d6aae" providerId="ADAL" clId="{39633EF8-B6E6-4227-A3E8-E3DEC0B84950}" dt="2022-04-19T19:10:10.973" v="443" actId="1076"/>
          <ac:spMkLst>
            <pc:docMk/>
            <pc:sldMk cId="108465924" sldId="263"/>
            <ac:spMk id="24" creationId="{05DF0D61-A44E-4B6E-8928-DF84C41CF173}"/>
          </ac:spMkLst>
        </pc:spChg>
        <pc:spChg chg="add mod">
          <ac:chgData name="Erik Lang" userId="fcda1394-fb4c-479d-a032-4e18d41d6aae" providerId="ADAL" clId="{39633EF8-B6E6-4227-A3E8-E3DEC0B84950}" dt="2022-04-19T19:03:22.661" v="356" actId="1076"/>
          <ac:spMkLst>
            <pc:docMk/>
            <pc:sldMk cId="108465924" sldId="263"/>
            <ac:spMk id="26" creationId="{9A4694FF-738E-42A8-9DBF-E8A33BF984E2}"/>
          </ac:spMkLst>
        </pc:spChg>
        <pc:spChg chg="add mod">
          <ac:chgData name="Erik Lang" userId="fcda1394-fb4c-479d-a032-4e18d41d6aae" providerId="ADAL" clId="{39633EF8-B6E6-4227-A3E8-E3DEC0B84950}" dt="2022-04-19T19:08:50.400" v="435" actId="20577"/>
          <ac:spMkLst>
            <pc:docMk/>
            <pc:sldMk cId="108465924" sldId="263"/>
            <ac:spMk id="27" creationId="{30AE98DC-3C2E-460C-A288-B6C5DBDF068C}"/>
          </ac:spMkLst>
        </pc:spChg>
        <pc:spChg chg="mod">
          <ac:chgData name="Erik Lang" userId="fcda1394-fb4c-479d-a032-4e18d41d6aae" providerId="ADAL" clId="{39633EF8-B6E6-4227-A3E8-E3DEC0B84950}" dt="2022-04-19T19:09:21.662" v="436" actId="1076"/>
          <ac:spMkLst>
            <pc:docMk/>
            <pc:sldMk cId="108465924" sldId="263"/>
            <ac:spMk id="31" creationId="{2486B789-7E90-46B7-9134-C52784B282FF}"/>
          </ac:spMkLst>
        </pc:spChg>
        <pc:spChg chg="mod">
          <ac:chgData name="Erik Lang" userId="fcda1394-fb4c-479d-a032-4e18d41d6aae" providerId="ADAL" clId="{39633EF8-B6E6-4227-A3E8-E3DEC0B84950}" dt="2022-04-19T19:10:57.803" v="456" actId="1076"/>
          <ac:spMkLst>
            <pc:docMk/>
            <pc:sldMk cId="108465924" sldId="263"/>
            <ac:spMk id="32" creationId="{D860E9AA-F90D-41F7-B9B6-F1B65A5D9098}"/>
          </ac:spMkLst>
        </pc:spChg>
        <pc:spChg chg="add mod">
          <ac:chgData name="Erik Lang" userId="fcda1394-fb4c-479d-a032-4e18d41d6aae" providerId="ADAL" clId="{39633EF8-B6E6-4227-A3E8-E3DEC0B84950}" dt="2022-04-18T20:44:32.440" v="191" actId="571"/>
          <ac:spMkLst>
            <pc:docMk/>
            <pc:sldMk cId="108465924" sldId="263"/>
            <ac:spMk id="33" creationId="{6C90ABB4-0D11-48E5-8A72-6AF1D955A0B2}"/>
          </ac:spMkLst>
        </pc:spChg>
        <pc:spChg chg="add mod">
          <ac:chgData name="Erik Lang" userId="fcda1394-fb4c-479d-a032-4e18d41d6aae" providerId="ADAL" clId="{39633EF8-B6E6-4227-A3E8-E3DEC0B84950}" dt="2022-04-18T20:44:32.440" v="191" actId="571"/>
          <ac:spMkLst>
            <pc:docMk/>
            <pc:sldMk cId="108465924" sldId="263"/>
            <ac:spMk id="34" creationId="{4F99A8A9-4DDE-4035-AB2A-9F34BD0EB41F}"/>
          </ac:spMkLst>
        </pc:spChg>
        <pc:spChg chg="add mod">
          <ac:chgData name="Erik Lang" userId="fcda1394-fb4c-479d-a032-4e18d41d6aae" providerId="ADAL" clId="{39633EF8-B6E6-4227-A3E8-E3DEC0B84950}" dt="2022-04-18T20:44:32.440" v="191" actId="571"/>
          <ac:spMkLst>
            <pc:docMk/>
            <pc:sldMk cId="108465924" sldId="263"/>
            <ac:spMk id="36" creationId="{11CF59C9-BA27-4364-870C-7BC249D6AF0B}"/>
          </ac:spMkLst>
        </pc:spChg>
        <pc:spChg chg="mod">
          <ac:chgData name="Erik Lang" userId="fcda1394-fb4c-479d-a032-4e18d41d6aae" providerId="ADAL" clId="{39633EF8-B6E6-4227-A3E8-E3DEC0B84950}" dt="2022-04-19T19:12:27.437" v="490" actId="1076"/>
          <ac:spMkLst>
            <pc:docMk/>
            <pc:sldMk cId="108465924" sldId="263"/>
            <ac:spMk id="38" creationId="{F4C75ED3-033F-4D70-9932-2ACA54657ABD}"/>
          </ac:spMkLst>
        </pc:spChg>
        <pc:spChg chg="add mod">
          <ac:chgData name="Erik Lang" userId="fcda1394-fb4c-479d-a032-4e18d41d6aae" providerId="ADAL" clId="{39633EF8-B6E6-4227-A3E8-E3DEC0B84950}" dt="2022-04-18T20:44:32.440" v="191" actId="571"/>
          <ac:spMkLst>
            <pc:docMk/>
            <pc:sldMk cId="108465924" sldId="263"/>
            <ac:spMk id="40" creationId="{7F0657B9-C01B-4100-8730-843DD13BDCA0}"/>
          </ac:spMkLst>
        </pc:spChg>
        <pc:spChg chg="add mod">
          <ac:chgData name="Erik Lang" userId="fcda1394-fb4c-479d-a032-4e18d41d6aae" providerId="ADAL" clId="{39633EF8-B6E6-4227-A3E8-E3DEC0B84950}" dt="2022-04-19T19:03:22.661" v="356" actId="1076"/>
          <ac:spMkLst>
            <pc:docMk/>
            <pc:sldMk cId="108465924" sldId="263"/>
            <ac:spMk id="41" creationId="{9B3792EF-8F25-47B4-9A4D-5BB1D6289310}"/>
          </ac:spMkLst>
        </pc:spChg>
        <pc:spChg chg="add mod">
          <ac:chgData name="Erik Lang" userId="fcda1394-fb4c-479d-a032-4e18d41d6aae" providerId="ADAL" clId="{39633EF8-B6E6-4227-A3E8-E3DEC0B84950}" dt="2022-04-19T19:09:21.662" v="436" actId="1076"/>
          <ac:spMkLst>
            <pc:docMk/>
            <pc:sldMk cId="108465924" sldId="263"/>
            <ac:spMk id="56" creationId="{883E64A3-FF3C-4EF3-8B03-03A933794F04}"/>
          </ac:spMkLst>
        </pc:spChg>
        <pc:spChg chg="add mod">
          <ac:chgData name="Erik Lang" userId="fcda1394-fb4c-479d-a032-4e18d41d6aae" providerId="ADAL" clId="{39633EF8-B6E6-4227-A3E8-E3DEC0B84950}" dt="2022-04-19T19:13:08.492" v="493" actId="1076"/>
          <ac:spMkLst>
            <pc:docMk/>
            <pc:sldMk cId="108465924" sldId="263"/>
            <ac:spMk id="62" creationId="{2F3F1674-F657-49ED-A096-6790C37C2AB4}"/>
          </ac:spMkLst>
        </pc:spChg>
        <pc:picChg chg="mod">
          <ac:chgData name="Erik Lang" userId="fcda1394-fb4c-479d-a032-4e18d41d6aae" providerId="ADAL" clId="{39633EF8-B6E6-4227-A3E8-E3DEC0B84950}" dt="2022-04-19T19:03:22.661" v="356" actId="1076"/>
          <ac:picMkLst>
            <pc:docMk/>
            <pc:sldMk cId="108465924" sldId="263"/>
            <ac:picMk id="5" creationId="{291AB5B7-856B-4542-8704-A0D119241E75}"/>
          </ac:picMkLst>
        </pc:picChg>
        <pc:picChg chg="add mod">
          <ac:chgData name="Erik Lang" userId="fcda1394-fb4c-479d-a032-4e18d41d6aae" providerId="ADAL" clId="{39633EF8-B6E6-4227-A3E8-E3DEC0B84950}" dt="2022-04-18T20:41:00.308" v="165" actId="1076"/>
          <ac:picMkLst>
            <pc:docMk/>
            <pc:sldMk cId="108465924" sldId="263"/>
            <ac:picMk id="6" creationId="{713BDAA2-A5A3-4CAA-A0FE-63CD985B2DEA}"/>
          </ac:picMkLst>
        </pc:picChg>
        <pc:picChg chg="mod">
          <ac:chgData name="Erik Lang" userId="fcda1394-fb4c-479d-a032-4e18d41d6aae" providerId="ADAL" clId="{39633EF8-B6E6-4227-A3E8-E3DEC0B84950}" dt="2022-04-19T19:12:32.842" v="491" actId="1076"/>
          <ac:picMkLst>
            <pc:docMk/>
            <pc:sldMk cId="108465924" sldId="263"/>
            <ac:picMk id="7" creationId="{FAF669D4-4BD9-4BAD-B5DA-82BCB5809656}"/>
          </ac:picMkLst>
        </pc:picChg>
        <pc:picChg chg="mod">
          <ac:chgData name="Erik Lang" userId="fcda1394-fb4c-479d-a032-4e18d41d6aae" providerId="ADAL" clId="{39633EF8-B6E6-4227-A3E8-E3DEC0B84950}" dt="2022-04-19T19:12:27.437" v="490" actId="1076"/>
          <ac:picMkLst>
            <pc:docMk/>
            <pc:sldMk cId="108465924" sldId="263"/>
            <ac:picMk id="37" creationId="{B244B784-BE62-4BF3-B363-ABD3730F87F8}"/>
          </ac:picMkLst>
        </pc:picChg>
        <pc:cxnChg chg="mod">
          <ac:chgData name="Erik Lang" userId="fcda1394-fb4c-479d-a032-4e18d41d6aae" providerId="ADAL" clId="{39633EF8-B6E6-4227-A3E8-E3DEC0B84950}" dt="2022-04-19T19:03:22.661" v="356" actId="1076"/>
          <ac:cxnSpMkLst>
            <pc:docMk/>
            <pc:sldMk cId="108465924" sldId="263"/>
            <ac:cxnSpMk id="11" creationId="{F646BE35-0B02-4077-A667-86D63672F682}"/>
          </ac:cxnSpMkLst>
        </pc:cxnChg>
        <pc:cxnChg chg="mod">
          <ac:chgData name="Erik Lang" userId="fcda1394-fb4c-479d-a032-4e18d41d6aae" providerId="ADAL" clId="{39633EF8-B6E6-4227-A3E8-E3DEC0B84950}" dt="2022-04-19T19:03:22.661" v="356" actId="1076"/>
          <ac:cxnSpMkLst>
            <pc:docMk/>
            <pc:sldMk cId="108465924" sldId="263"/>
            <ac:cxnSpMk id="19" creationId="{EC63C599-DDFC-42FC-BD25-EC3F3822B061}"/>
          </ac:cxnSpMkLst>
        </pc:cxnChg>
        <pc:cxnChg chg="mod">
          <ac:chgData name="Erik Lang" userId="fcda1394-fb4c-479d-a032-4e18d41d6aae" providerId="ADAL" clId="{39633EF8-B6E6-4227-A3E8-E3DEC0B84950}" dt="2022-04-19T19:03:22.661" v="356" actId="1076"/>
          <ac:cxnSpMkLst>
            <pc:docMk/>
            <pc:sldMk cId="108465924" sldId="263"/>
            <ac:cxnSpMk id="20" creationId="{591F4610-43AD-430B-8F5F-206C95D37740}"/>
          </ac:cxnSpMkLst>
        </pc:cxnChg>
        <pc:cxnChg chg="mod">
          <ac:chgData name="Erik Lang" userId="fcda1394-fb4c-479d-a032-4e18d41d6aae" providerId="ADAL" clId="{39633EF8-B6E6-4227-A3E8-E3DEC0B84950}" dt="2022-04-19T19:05:03.108" v="358" actId="1076"/>
          <ac:cxnSpMkLst>
            <pc:docMk/>
            <pc:sldMk cId="108465924" sldId="263"/>
            <ac:cxnSpMk id="23" creationId="{1F8748CA-2428-45CD-B2BE-60785C66E630}"/>
          </ac:cxnSpMkLst>
        </pc:cxnChg>
        <pc:cxnChg chg="del mod">
          <ac:chgData name="Erik Lang" userId="fcda1394-fb4c-479d-a032-4e18d41d6aae" providerId="ADAL" clId="{39633EF8-B6E6-4227-A3E8-E3DEC0B84950}" dt="2022-04-19T18:58:12.994" v="316" actId="478"/>
          <ac:cxnSpMkLst>
            <pc:docMk/>
            <pc:sldMk cId="108465924" sldId="263"/>
            <ac:cxnSpMk id="25" creationId="{A82CA65E-4872-4ECF-84E5-F06E4127B21D}"/>
          </ac:cxnSpMkLst>
        </pc:cxnChg>
        <pc:cxnChg chg="add mod">
          <ac:chgData name="Erik Lang" userId="fcda1394-fb4c-479d-a032-4e18d41d6aae" providerId="ADAL" clId="{39633EF8-B6E6-4227-A3E8-E3DEC0B84950}" dt="2022-04-19T19:03:22.661" v="356" actId="1076"/>
          <ac:cxnSpMkLst>
            <pc:docMk/>
            <pc:sldMk cId="108465924" sldId="263"/>
            <ac:cxnSpMk id="28" creationId="{F6131C7F-E316-4465-9D9E-29B4C6485AF5}"/>
          </ac:cxnSpMkLst>
        </pc:cxnChg>
        <pc:cxnChg chg="add mod">
          <ac:chgData name="Erik Lang" userId="fcda1394-fb4c-479d-a032-4e18d41d6aae" providerId="ADAL" clId="{39633EF8-B6E6-4227-A3E8-E3DEC0B84950}" dt="2022-04-19T19:11:27.893" v="482" actId="1076"/>
          <ac:cxnSpMkLst>
            <pc:docMk/>
            <pc:sldMk cId="108465924" sldId="263"/>
            <ac:cxnSpMk id="29" creationId="{4E894AB1-09D7-493F-8EDE-64963702F355}"/>
          </ac:cxnSpMkLst>
        </pc:cxnChg>
        <pc:cxnChg chg="mod">
          <ac:chgData name="Erik Lang" userId="fcda1394-fb4c-479d-a032-4e18d41d6aae" providerId="ADAL" clId="{39633EF8-B6E6-4227-A3E8-E3DEC0B84950}" dt="2022-04-19T19:09:21.662" v="436" actId="1076"/>
          <ac:cxnSpMkLst>
            <pc:docMk/>
            <pc:sldMk cId="108465924" sldId="263"/>
            <ac:cxnSpMk id="30" creationId="{A99DA6B2-59AC-478B-80E6-AFE50FF793CD}"/>
          </ac:cxnSpMkLst>
        </pc:cxnChg>
        <pc:cxnChg chg="add mod">
          <ac:chgData name="Erik Lang" userId="fcda1394-fb4c-479d-a032-4e18d41d6aae" providerId="ADAL" clId="{39633EF8-B6E6-4227-A3E8-E3DEC0B84950}" dt="2022-04-19T19:10:28.642" v="447" actId="1076"/>
          <ac:cxnSpMkLst>
            <pc:docMk/>
            <pc:sldMk cId="108465924" sldId="263"/>
            <ac:cxnSpMk id="33" creationId="{12C851B3-F5FB-44AE-9427-65F0F54D7186}"/>
          </ac:cxnSpMkLst>
        </pc:cxnChg>
        <pc:cxnChg chg="add mod">
          <ac:chgData name="Erik Lang" userId="fcda1394-fb4c-479d-a032-4e18d41d6aae" providerId="ADAL" clId="{39633EF8-B6E6-4227-A3E8-E3DEC0B84950}" dt="2022-04-19T19:10:25.762" v="446" actId="1076"/>
          <ac:cxnSpMkLst>
            <pc:docMk/>
            <pc:sldMk cId="108465924" sldId="263"/>
            <ac:cxnSpMk id="34" creationId="{52D88792-5614-4484-B56B-A8D354F26E2E}"/>
          </ac:cxnSpMkLst>
        </pc:cxnChg>
        <pc:cxnChg chg="add del mod">
          <ac:chgData name="Erik Lang" userId="fcda1394-fb4c-479d-a032-4e18d41d6aae" providerId="ADAL" clId="{39633EF8-B6E6-4227-A3E8-E3DEC0B84950}" dt="2022-04-19T19:09:37.152" v="438" actId="478"/>
          <ac:cxnSpMkLst>
            <pc:docMk/>
            <pc:sldMk cId="108465924" sldId="263"/>
            <ac:cxnSpMk id="35" creationId="{0D53CAA8-51A6-497E-8AC0-348161255DC6}"/>
          </ac:cxnSpMkLst>
        </pc:cxnChg>
        <pc:cxnChg chg="add mod">
          <ac:chgData name="Erik Lang" userId="fcda1394-fb4c-479d-a032-4e18d41d6aae" providerId="ADAL" clId="{39633EF8-B6E6-4227-A3E8-E3DEC0B84950}" dt="2022-04-18T20:44:32.440" v="191" actId="571"/>
          <ac:cxnSpMkLst>
            <pc:docMk/>
            <pc:sldMk cId="108465924" sldId="263"/>
            <ac:cxnSpMk id="35" creationId="{F5EBBE4D-58E1-4593-B3C7-36AB8B16AE91}"/>
          </ac:cxnSpMkLst>
        </pc:cxnChg>
        <pc:cxnChg chg="add del mod">
          <ac:chgData name="Erik Lang" userId="fcda1394-fb4c-479d-a032-4e18d41d6aae" providerId="ADAL" clId="{39633EF8-B6E6-4227-A3E8-E3DEC0B84950}" dt="2022-04-19T19:09:35.943" v="437" actId="478"/>
          <ac:cxnSpMkLst>
            <pc:docMk/>
            <pc:sldMk cId="108465924" sldId="263"/>
            <ac:cxnSpMk id="36" creationId="{20A8A69C-8888-4C98-82B9-7307C4ABFBD8}"/>
          </ac:cxnSpMkLst>
        </pc:cxnChg>
        <pc:cxnChg chg="mod">
          <ac:chgData name="Erik Lang" userId="fcda1394-fb4c-479d-a032-4e18d41d6aae" providerId="ADAL" clId="{39633EF8-B6E6-4227-A3E8-E3DEC0B84950}" dt="2022-04-19T19:11:29.748" v="483" actId="1076"/>
          <ac:cxnSpMkLst>
            <pc:docMk/>
            <pc:sldMk cId="108465924" sldId="263"/>
            <ac:cxnSpMk id="39" creationId="{0B0003E7-E93C-4E00-8459-646489353C06}"/>
          </ac:cxnSpMkLst>
        </pc:cxnChg>
        <pc:cxnChg chg="add mod">
          <ac:chgData name="Erik Lang" userId="fcda1394-fb4c-479d-a032-4e18d41d6aae" providerId="ADAL" clId="{39633EF8-B6E6-4227-A3E8-E3DEC0B84950}" dt="2022-04-19T19:05:31.557" v="364" actId="1037"/>
          <ac:cxnSpMkLst>
            <pc:docMk/>
            <pc:sldMk cId="108465924" sldId="263"/>
            <ac:cxnSpMk id="51" creationId="{BB0E9BAE-39E7-4732-8767-3332A1BB1C11}"/>
          </ac:cxnSpMkLst>
        </pc:cxnChg>
        <pc:cxnChg chg="add mod">
          <ac:chgData name="Erik Lang" userId="fcda1394-fb4c-479d-a032-4e18d41d6aae" providerId="ADAL" clId="{39633EF8-B6E6-4227-A3E8-E3DEC0B84950}" dt="2022-04-19T19:13:28.812" v="497" actId="14100"/>
          <ac:cxnSpMkLst>
            <pc:docMk/>
            <pc:sldMk cId="108465924" sldId="263"/>
            <ac:cxnSpMk id="52" creationId="{11B4736F-61FE-4975-B68C-627FCDF8A946}"/>
          </ac:cxnSpMkLst>
        </pc:cxnChg>
        <pc:cxnChg chg="add mod">
          <ac:chgData name="Erik Lang" userId="fcda1394-fb4c-479d-a032-4e18d41d6aae" providerId="ADAL" clId="{39633EF8-B6E6-4227-A3E8-E3DEC0B84950}" dt="2022-04-19T19:09:21.662" v="436" actId="1076"/>
          <ac:cxnSpMkLst>
            <pc:docMk/>
            <pc:sldMk cId="108465924" sldId="263"/>
            <ac:cxnSpMk id="57" creationId="{C196B4D5-CF13-4FCB-B826-688158303FDF}"/>
          </ac:cxnSpMkLst>
        </pc:cxnChg>
        <pc:cxnChg chg="add mod">
          <ac:chgData name="Erik Lang" userId="fcda1394-fb4c-479d-a032-4e18d41d6aae" providerId="ADAL" clId="{39633EF8-B6E6-4227-A3E8-E3DEC0B84950}" dt="2022-04-19T19:09:47.205" v="440" actId="1076"/>
          <ac:cxnSpMkLst>
            <pc:docMk/>
            <pc:sldMk cId="108465924" sldId="263"/>
            <ac:cxnSpMk id="59" creationId="{64B0880B-CA4E-45D7-AF73-F06C974EC0D3}"/>
          </ac:cxnSpMkLst>
        </pc:cxnChg>
        <pc:cxnChg chg="add mod">
          <ac:chgData name="Erik Lang" userId="fcda1394-fb4c-479d-a032-4e18d41d6aae" providerId="ADAL" clId="{39633EF8-B6E6-4227-A3E8-E3DEC0B84950}" dt="2022-04-19T19:10:18.461" v="445" actId="1035"/>
          <ac:cxnSpMkLst>
            <pc:docMk/>
            <pc:sldMk cId="108465924" sldId="263"/>
            <ac:cxnSpMk id="60" creationId="{DF7E4693-34EA-49FB-B20C-BE4C9E81A8D2}"/>
          </ac:cxnSpMkLst>
        </pc:cxnChg>
        <pc:cxnChg chg="add mod">
          <ac:chgData name="Erik Lang" userId="fcda1394-fb4c-479d-a032-4e18d41d6aae" providerId="ADAL" clId="{39633EF8-B6E6-4227-A3E8-E3DEC0B84950}" dt="2022-04-19T19:13:14.021" v="495" actId="14100"/>
          <ac:cxnSpMkLst>
            <pc:docMk/>
            <pc:sldMk cId="108465924" sldId="263"/>
            <ac:cxnSpMk id="61" creationId="{B74F4C75-A997-4097-B9A2-CAC273608019}"/>
          </ac:cxnSpMkLst>
        </pc:cxnChg>
        <pc:cxnChg chg="add mod">
          <ac:chgData name="Erik Lang" userId="fcda1394-fb4c-479d-a032-4e18d41d6aae" providerId="ADAL" clId="{39633EF8-B6E6-4227-A3E8-E3DEC0B84950}" dt="2022-04-19T19:11:35.500" v="485" actId="1076"/>
          <ac:cxnSpMkLst>
            <pc:docMk/>
            <pc:sldMk cId="108465924" sldId="263"/>
            <ac:cxnSpMk id="63" creationId="{83E93AB7-7F2F-4A8E-898B-AA1A8811B363}"/>
          </ac:cxnSpMkLst>
        </pc:cxnChg>
        <pc:cxnChg chg="add mod">
          <ac:chgData name="Erik Lang" userId="fcda1394-fb4c-479d-a032-4e18d41d6aae" providerId="ADAL" clId="{39633EF8-B6E6-4227-A3E8-E3DEC0B84950}" dt="2022-04-19T19:12:01.506" v="489" actId="1076"/>
          <ac:cxnSpMkLst>
            <pc:docMk/>
            <pc:sldMk cId="108465924" sldId="263"/>
            <ac:cxnSpMk id="64" creationId="{101BA365-D57F-4EA2-9955-C3D5A3305987}"/>
          </ac:cxnSpMkLst>
        </pc:cxnChg>
      </pc:sldChg>
      <pc:sldChg chg="addSp delSp modSp add mod">
        <pc:chgData name="Erik Lang" userId="fcda1394-fb4c-479d-a032-4e18d41d6aae" providerId="ADAL" clId="{39633EF8-B6E6-4227-A3E8-E3DEC0B84950}" dt="2022-04-19T19:31:52.313" v="686" actId="20577"/>
        <pc:sldMkLst>
          <pc:docMk/>
          <pc:sldMk cId="572242184" sldId="264"/>
        </pc:sldMkLst>
        <pc:spChg chg="mod">
          <ac:chgData name="Erik Lang" userId="fcda1394-fb4c-479d-a032-4e18d41d6aae" providerId="ADAL" clId="{39633EF8-B6E6-4227-A3E8-E3DEC0B84950}" dt="2022-04-19T19:29:52.235" v="666" actId="1076"/>
          <ac:spMkLst>
            <pc:docMk/>
            <pc:sldMk cId="572242184" sldId="264"/>
            <ac:spMk id="9" creationId="{3C2E1F3B-D591-49FD-BB29-036A5BDA170C}"/>
          </ac:spMkLst>
        </pc:spChg>
        <pc:spChg chg="del">
          <ac:chgData name="Erik Lang" userId="fcda1394-fb4c-479d-a032-4e18d41d6aae" providerId="ADAL" clId="{39633EF8-B6E6-4227-A3E8-E3DEC0B84950}" dt="2022-04-19T19:18:31.699" v="515" actId="478"/>
          <ac:spMkLst>
            <pc:docMk/>
            <pc:sldMk cId="572242184" sldId="264"/>
            <ac:spMk id="12" creationId="{22768C7F-CEFD-4472-A07E-71B07A8BBC14}"/>
          </ac:spMkLst>
        </pc:spChg>
        <pc:spChg chg="mod">
          <ac:chgData name="Erik Lang" userId="fcda1394-fb4c-479d-a032-4e18d41d6aae" providerId="ADAL" clId="{39633EF8-B6E6-4227-A3E8-E3DEC0B84950}" dt="2022-04-19T19:31:52.313" v="686" actId="20577"/>
          <ac:spMkLst>
            <pc:docMk/>
            <pc:sldMk cId="572242184" sldId="264"/>
            <ac:spMk id="13" creationId="{08F248BC-BCC0-4C88-BD7C-2A10C9F75E74}"/>
          </ac:spMkLst>
        </pc:spChg>
        <pc:spChg chg="mod">
          <ac:chgData name="Erik Lang" userId="fcda1394-fb4c-479d-a032-4e18d41d6aae" providerId="ADAL" clId="{39633EF8-B6E6-4227-A3E8-E3DEC0B84950}" dt="2022-04-19T19:31:18.316" v="678" actId="1076"/>
          <ac:spMkLst>
            <pc:docMk/>
            <pc:sldMk cId="572242184" sldId="264"/>
            <ac:spMk id="14" creationId="{107B44D7-9EB7-4333-A9DB-40075E114504}"/>
          </ac:spMkLst>
        </pc:spChg>
        <pc:spChg chg="mod">
          <ac:chgData name="Erik Lang" userId="fcda1394-fb4c-479d-a032-4e18d41d6aae" providerId="ADAL" clId="{39633EF8-B6E6-4227-A3E8-E3DEC0B84950}" dt="2022-04-19T19:30:35.708" v="671" actId="1076"/>
          <ac:spMkLst>
            <pc:docMk/>
            <pc:sldMk cId="572242184" sldId="264"/>
            <ac:spMk id="15" creationId="{770F28ED-4B30-4DAC-9F94-931ADD257974}"/>
          </ac:spMkLst>
        </pc:spChg>
        <pc:spChg chg="mod">
          <ac:chgData name="Erik Lang" userId="fcda1394-fb4c-479d-a032-4e18d41d6aae" providerId="ADAL" clId="{39633EF8-B6E6-4227-A3E8-E3DEC0B84950}" dt="2022-04-19T19:24:58.610" v="626" actId="1076"/>
          <ac:spMkLst>
            <pc:docMk/>
            <pc:sldMk cId="572242184" sldId="264"/>
            <ac:spMk id="16" creationId="{93F57C9F-8DCE-4A29-8652-0F7E69AEFE3C}"/>
          </ac:spMkLst>
        </pc:spChg>
        <pc:spChg chg="mod">
          <ac:chgData name="Erik Lang" userId="fcda1394-fb4c-479d-a032-4e18d41d6aae" providerId="ADAL" clId="{39633EF8-B6E6-4227-A3E8-E3DEC0B84950}" dt="2022-04-19T19:24:56.820" v="624" actId="1076"/>
          <ac:spMkLst>
            <pc:docMk/>
            <pc:sldMk cId="572242184" sldId="264"/>
            <ac:spMk id="24" creationId="{05DF0D61-A44E-4B6E-8928-DF84C41CF173}"/>
          </ac:spMkLst>
        </pc:spChg>
        <pc:spChg chg="mod">
          <ac:chgData name="Erik Lang" userId="fcda1394-fb4c-479d-a032-4e18d41d6aae" providerId="ADAL" clId="{39633EF8-B6E6-4227-A3E8-E3DEC0B84950}" dt="2022-04-19T19:23:38.090" v="612" actId="1076"/>
          <ac:spMkLst>
            <pc:docMk/>
            <pc:sldMk cId="572242184" sldId="264"/>
            <ac:spMk id="26" creationId="{9A4694FF-738E-42A8-9DBF-E8A33BF984E2}"/>
          </ac:spMkLst>
        </pc:spChg>
        <pc:spChg chg="mod">
          <ac:chgData name="Erik Lang" userId="fcda1394-fb4c-479d-a032-4e18d41d6aae" providerId="ADAL" clId="{39633EF8-B6E6-4227-A3E8-E3DEC0B84950}" dt="2022-04-19T19:27:44.051" v="646" actId="1076"/>
          <ac:spMkLst>
            <pc:docMk/>
            <pc:sldMk cId="572242184" sldId="264"/>
            <ac:spMk id="27" creationId="{30AE98DC-3C2E-460C-A288-B6C5DBDF068C}"/>
          </ac:spMkLst>
        </pc:spChg>
        <pc:spChg chg="mod">
          <ac:chgData name="Erik Lang" userId="fcda1394-fb4c-479d-a032-4e18d41d6aae" providerId="ADAL" clId="{39633EF8-B6E6-4227-A3E8-E3DEC0B84950}" dt="2022-04-19T19:31:31.762" v="680" actId="20577"/>
          <ac:spMkLst>
            <pc:docMk/>
            <pc:sldMk cId="572242184" sldId="264"/>
            <ac:spMk id="31" creationId="{2486B789-7E90-46B7-9134-C52784B282FF}"/>
          </ac:spMkLst>
        </pc:spChg>
        <pc:spChg chg="mod">
          <ac:chgData name="Erik Lang" userId="fcda1394-fb4c-479d-a032-4e18d41d6aae" providerId="ADAL" clId="{39633EF8-B6E6-4227-A3E8-E3DEC0B84950}" dt="2022-04-19T19:30:44.412" v="675" actId="1076"/>
          <ac:spMkLst>
            <pc:docMk/>
            <pc:sldMk cId="572242184" sldId="264"/>
            <ac:spMk id="32" creationId="{D860E9AA-F90D-41F7-B9B6-F1B65A5D9098}"/>
          </ac:spMkLst>
        </pc:spChg>
        <pc:spChg chg="mod">
          <ac:chgData name="Erik Lang" userId="fcda1394-fb4c-479d-a032-4e18d41d6aae" providerId="ADAL" clId="{39633EF8-B6E6-4227-A3E8-E3DEC0B84950}" dt="2022-04-19T19:27:26.170" v="640" actId="1076"/>
          <ac:spMkLst>
            <pc:docMk/>
            <pc:sldMk cId="572242184" sldId="264"/>
            <ac:spMk id="38" creationId="{F4C75ED3-033F-4D70-9932-2ACA54657ABD}"/>
          </ac:spMkLst>
        </pc:spChg>
        <pc:spChg chg="add mod">
          <ac:chgData name="Erik Lang" userId="fcda1394-fb4c-479d-a032-4e18d41d6aae" providerId="ADAL" clId="{39633EF8-B6E6-4227-A3E8-E3DEC0B84950}" dt="2022-04-19T19:24:32.160" v="623" actId="1076"/>
          <ac:spMkLst>
            <pc:docMk/>
            <pc:sldMk cId="572242184" sldId="264"/>
            <ac:spMk id="40" creationId="{D96C7BBD-85C0-493D-A99A-DE6625B03BD2}"/>
          </ac:spMkLst>
        </pc:spChg>
        <pc:spChg chg="mod">
          <ac:chgData name="Erik Lang" userId="fcda1394-fb4c-479d-a032-4e18d41d6aae" providerId="ADAL" clId="{39633EF8-B6E6-4227-A3E8-E3DEC0B84950}" dt="2022-04-19T19:30:47.308" v="677" actId="1076"/>
          <ac:spMkLst>
            <pc:docMk/>
            <pc:sldMk cId="572242184" sldId="264"/>
            <ac:spMk id="41" creationId="{9B3792EF-8F25-47B4-9A4D-5BB1D6289310}"/>
          </ac:spMkLst>
        </pc:spChg>
        <pc:spChg chg="add mod">
          <ac:chgData name="Erik Lang" userId="fcda1394-fb4c-479d-a032-4e18d41d6aae" providerId="ADAL" clId="{39633EF8-B6E6-4227-A3E8-E3DEC0B84950}" dt="2022-04-19T19:31:48.563" v="685" actId="20577"/>
          <ac:spMkLst>
            <pc:docMk/>
            <pc:sldMk cId="572242184" sldId="264"/>
            <ac:spMk id="47" creationId="{F4EF8471-4481-4130-8D09-4F1DF3E25BDD}"/>
          </ac:spMkLst>
        </pc:spChg>
        <pc:spChg chg="mod">
          <ac:chgData name="Erik Lang" userId="fcda1394-fb4c-479d-a032-4e18d41d6aae" providerId="ADAL" clId="{39633EF8-B6E6-4227-A3E8-E3DEC0B84950}" dt="2022-04-19T19:28:47.037" v="656" actId="1076"/>
          <ac:spMkLst>
            <pc:docMk/>
            <pc:sldMk cId="572242184" sldId="264"/>
            <ac:spMk id="56" creationId="{883E64A3-FF3C-4EF3-8B03-03A933794F04}"/>
          </ac:spMkLst>
        </pc:spChg>
        <pc:spChg chg="del">
          <ac:chgData name="Erik Lang" userId="fcda1394-fb4c-479d-a032-4e18d41d6aae" providerId="ADAL" clId="{39633EF8-B6E6-4227-A3E8-E3DEC0B84950}" dt="2022-04-19T19:16:30.382" v="500" actId="21"/>
          <ac:spMkLst>
            <pc:docMk/>
            <pc:sldMk cId="572242184" sldId="264"/>
            <ac:spMk id="62" creationId="{2F3F1674-F657-49ED-A096-6790C37C2AB4}"/>
          </ac:spMkLst>
        </pc:spChg>
        <pc:picChg chg="mod">
          <ac:chgData name="Erik Lang" userId="fcda1394-fb4c-479d-a032-4e18d41d6aae" providerId="ADAL" clId="{39633EF8-B6E6-4227-A3E8-E3DEC0B84950}" dt="2022-04-19T19:19:42.373" v="577" actId="1076"/>
          <ac:picMkLst>
            <pc:docMk/>
            <pc:sldMk cId="572242184" sldId="264"/>
            <ac:picMk id="5" creationId="{291AB5B7-856B-4542-8704-A0D119241E75}"/>
          </ac:picMkLst>
        </pc:picChg>
        <pc:picChg chg="mod">
          <ac:chgData name="Erik Lang" userId="fcda1394-fb4c-479d-a032-4e18d41d6aae" providerId="ADAL" clId="{39633EF8-B6E6-4227-A3E8-E3DEC0B84950}" dt="2022-04-19T19:29:56.907" v="668" actId="1076"/>
          <ac:picMkLst>
            <pc:docMk/>
            <pc:sldMk cId="572242184" sldId="264"/>
            <ac:picMk id="6" creationId="{713BDAA2-A5A3-4CAA-A0FE-63CD985B2DEA}"/>
          </ac:picMkLst>
        </pc:picChg>
        <pc:picChg chg="mod">
          <ac:chgData name="Erik Lang" userId="fcda1394-fb4c-479d-a032-4e18d41d6aae" providerId="ADAL" clId="{39633EF8-B6E6-4227-A3E8-E3DEC0B84950}" dt="2022-04-19T19:27:26.170" v="640" actId="1076"/>
          <ac:picMkLst>
            <pc:docMk/>
            <pc:sldMk cId="572242184" sldId="264"/>
            <ac:picMk id="37" creationId="{B244B784-BE62-4BF3-B363-ABD3730F87F8}"/>
          </ac:picMkLst>
        </pc:picChg>
        <pc:cxnChg chg="del">
          <ac:chgData name="Erik Lang" userId="fcda1394-fb4c-479d-a032-4e18d41d6aae" providerId="ADAL" clId="{39633EF8-B6E6-4227-A3E8-E3DEC0B84950}" dt="2022-04-19T19:19:29.877" v="576" actId="478"/>
          <ac:cxnSpMkLst>
            <pc:docMk/>
            <pc:sldMk cId="572242184" sldId="264"/>
            <ac:cxnSpMk id="19" creationId="{EC63C599-DDFC-42FC-BD25-EC3F3822B061}"/>
          </ac:cxnSpMkLst>
        </pc:cxnChg>
        <pc:cxnChg chg="del">
          <ac:chgData name="Erik Lang" userId="fcda1394-fb4c-479d-a032-4e18d41d6aae" providerId="ADAL" clId="{39633EF8-B6E6-4227-A3E8-E3DEC0B84950}" dt="2022-04-19T19:30:42.618" v="674" actId="478"/>
          <ac:cxnSpMkLst>
            <pc:docMk/>
            <pc:sldMk cId="572242184" sldId="264"/>
            <ac:cxnSpMk id="23" creationId="{1F8748CA-2428-45CD-B2BE-60785C66E630}"/>
          </ac:cxnSpMkLst>
        </pc:cxnChg>
        <pc:cxnChg chg="del">
          <ac:chgData name="Erik Lang" userId="fcda1394-fb4c-479d-a032-4e18d41d6aae" providerId="ADAL" clId="{39633EF8-B6E6-4227-A3E8-E3DEC0B84950}" dt="2022-04-19T19:18:00.885" v="512" actId="478"/>
          <ac:cxnSpMkLst>
            <pc:docMk/>
            <pc:sldMk cId="572242184" sldId="264"/>
            <ac:cxnSpMk id="28" creationId="{F6131C7F-E316-4465-9D9E-29B4C6485AF5}"/>
          </ac:cxnSpMkLst>
        </pc:cxnChg>
        <pc:cxnChg chg="del">
          <ac:chgData name="Erik Lang" userId="fcda1394-fb4c-479d-a032-4e18d41d6aae" providerId="ADAL" clId="{39633EF8-B6E6-4227-A3E8-E3DEC0B84950}" dt="2022-04-19T19:30:42.618" v="674" actId="478"/>
          <ac:cxnSpMkLst>
            <pc:docMk/>
            <pc:sldMk cId="572242184" sldId="264"/>
            <ac:cxnSpMk id="29" creationId="{4E894AB1-09D7-493F-8EDE-64963702F355}"/>
          </ac:cxnSpMkLst>
        </pc:cxnChg>
        <pc:cxnChg chg="mod">
          <ac:chgData name="Erik Lang" userId="fcda1394-fb4c-479d-a032-4e18d41d6aae" providerId="ADAL" clId="{39633EF8-B6E6-4227-A3E8-E3DEC0B84950}" dt="2022-04-19T19:28:47.037" v="656" actId="1076"/>
          <ac:cxnSpMkLst>
            <pc:docMk/>
            <pc:sldMk cId="572242184" sldId="264"/>
            <ac:cxnSpMk id="30" creationId="{A99DA6B2-59AC-478B-80E6-AFE50FF793CD}"/>
          </ac:cxnSpMkLst>
        </pc:cxnChg>
        <pc:cxnChg chg="mod">
          <ac:chgData name="Erik Lang" userId="fcda1394-fb4c-479d-a032-4e18d41d6aae" providerId="ADAL" clId="{39633EF8-B6E6-4227-A3E8-E3DEC0B84950}" dt="2022-04-19T19:28:19.069" v="653" actId="1038"/>
          <ac:cxnSpMkLst>
            <pc:docMk/>
            <pc:sldMk cId="572242184" sldId="264"/>
            <ac:cxnSpMk id="33" creationId="{12C851B3-F5FB-44AE-9427-65F0F54D7186}"/>
          </ac:cxnSpMkLst>
        </pc:cxnChg>
        <pc:cxnChg chg="mod">
          <ac:chgData name="Erik Lang" userId="fcda1394-fb4c-479d-a032-4e18d41d6aae" providerId="ADAL" clId="{39633EF8-B6E6-4227-A3E8-E3DEC0B84950}" dt="2022-04-19T19:28:24.413" v="655" actId="1036"/>
          <ac:cxnSpMkLst>
            <pc:docMk/>
            <pc:sldMk cId="572242184" sldId="264"/>
            <ac:cxnSpMk id="34" creationId="{52D88792-5614-4484-B56B-A8D354F26E2E}"/>
          </ac:cxnSpMkLst>
        </pc:cxnChg>
        <pc:cxnChg chg="del">
          <ac:chgData name="Erik Lang" userId="fcda1394-fb4c-479d-a032-4e18d41d6aae" providerId="ADAL" clId="{39633EF8-B6E6-4227-A3E8-E3DEC0B84950}" dt="2022-04-19T19:30:40.645" v="673" actId="478"/>
          <ac:cxnSpMkLst>
            <pc:docMk/>
            <pc:sldMk cId="572242184" sldId="264"/>
            <ac:cxnSpMk id="39" creationId="{0B0003E7-E93C-4E00-8459-646489353C06}"/>
          </ac:cxnSpMkLst>
        </pc:cxnChg>
        <pc:cxnChg chg="add mod">
          <ac:chgData name="Erik Lang" userId="fcda1394-fb4c-479d-a032-4e18d41d6aae" providerId="ADAL" clId="{39633EF8-B6E6-4227-A3E8-E3DEC0B84950}" dt="2022-04-19T19:29:54.653" v="667" actId="1076"/>
          <ac:cxnSpMkLst>
            <pc:docMk/>
            <pc:sldMk cId="572242184" sldId="264"/>
            <ac:cxnSpMk id="42" creationId="{3F4B5D40-E64D-4AA9-A62D-B92A35034A14}"/>
          </ac:cxnSpMkLst>
        </pc:cxnChg>
        <pc:cxnChg chg="add mod">
          <ac:chgData name="Erik Lang" userId="fcda1394-fb4c-479d-a032-4e18d41d6aae" providerId="ADAL" clId="{39633EF8-B6E6-4227-A3E8-E3DEC0B84950}" dt="2022-04-19T19:29:54.653" v="667" actId="1076"/>
          <ac:cxnSpMkLst>
            <pc:docMk/>
            <pc:sldMk cId="572242184" sldId="264"/>
            <ac:cxnSpMk id="44" creationId="{8B887B17-9EF1-43A6-B11E-5368DD42D132}"/>
          </ac:cxnSpMkLst>
        </pc:cxnChg>
        <pc:cxnChg chg="add del mod">
          <ac:chgData name="Erik Lang" userId="fcda1394-fb4c-479d-a032-4e18d41d6aae" providerId="ADAL" clId="{39633EF8-B6E6-4227-A3E8-E3DEC0B84950}" dt="2022-04-19T19:20:19.861" v="583"/>
          <ac:cxnSpMkLst>
            <pc:docMk/>
            <pc:sldMk cId="572242184" sldId="264"/>
            <ac:cxnSpMk id="48" creationId="{11204A8C-8A7B-4A66-A8CA-66258E4B7007}"/>
          </ac:cxnSpMkLst>
        </pc:cxnChg>
        <pc:cxnChg chg="add mod">
          <ac:chgData name="Erik Lang" userId="fcda1394-fb4c-479d-a032-4e18d41d6aae" providerId="ADAL" clId="{39633EF8-B6E6-4227-A3E8-E3DEC0B84950}" dt="2022-04-19T19:20:24.973" v="585" actId="1076"/>
          <ac:cxnSpMkLst>
            <pc:docMk/>
            <pc:sldMk cId="572242184" sldId="264"/>
            <ac:cxnSpMk id="49" creationId="{AEBE49E7-1B3B-4489-B1F4-4E42750B8CF7}"/>
          </ac:cxnSpMkLst>
        </pc:cxnChg>
        <pc:cxnChg chg="add mod">
          <ac:chgData name="Erik Lang" userId="fcda1394-fb4c-479d-a032-4e18d41d6aae" providerId="ADAL" clId="{39633EF8-B6E6-4227-A3E8-E3DEC0B84950}" dt="2022-04-19T19:27:11.941" v="639" actId="1076"/>
          <ac:cxnSpMkLst>
            <pc:docMk/>
            <pc:sldMk cId="572242184" sldId="264"/>
            <ac:cxnSpMk id="50" creationId="{FC13DE6A-E735-4F67-89F8-34891ABCBFE5}"/>
          </ac:cxnSpMkLst>
        </pc:cxnChg>
        <pc:cxnChg chg="mod">
          <ac:chgData name="Erik Lang" userId="fcda1394-fb4c-479d-a032-4e18d41d6aae" providerId="ADAL" clId="{39633EF8-B6E6-4227-A3E8-E3DEC0B84950}" dt="2022-04-19T19:29:54.653" v="667" actId="1076"/>
          <ac:cxnSpMkLst>
            <pc:docMk/>
            <pc:sldMk cId="572242184" sldId="264"/>
            <ac:cxnSpMk id="51" creationId="{BB0E9BAE-39E7-4732-8767-3332A1BB1C11}"/>
          </ac:cxnSpMkLst>
        </pc:cxnChg>
        <pc:cxnChg chg="del mod">
          <ac:chgData name="Erik Lang" userId="fcda1394-fb4c-479d-a032-4e18d41d6aae" providerId="ADAL" clId="{39633EF8-B6E6-4227-A3E8-E3DEC0B84950}" dt="2022-04-19T19:30:40.645" v="673" actId="478"/>
          <ac:cxnSpMkLst>
            <pc:docMk/>
            <pc:sldMk cId="572242184" sldId="264"/>
            <ac:cxnSpMk id="52" creationId="{11B4736F-61FE-4975-B68C-627FCDF8A946}"/>
          </ac:cxnSpMkLst>
        </pc:cxnChg>
        <pc:cxnChg chg="add mod">
          <ac:chgData name="Erik Lang" userId="fcda1394-fb4c-479d-a032-4e18d41d6aae" providerId="ADAL" clId="{39633EF8-B6E6-4227-A3E8-E3DEC0B84950}" dt="2022-04-19T19:27:07.270" v="638" actId="1076"/>
          <ac:cxnSpMkLst>
            <pc:docMk/>
            <pc:sldMk cId="572242184" sldId="264"/>
            <ac:cxnSpMk id="53" creationId="{1724F70D-1B65-4FA3-A020-26AFECE6D8A7}"/>
          </ac:cxnSpMkLst>
        </pc:cxnChg>
        <pc:cxnChg chg="add mod">
          <ac:chgData name="Erik Lang" userId="fcda1394-fb4c-479d-a032-4e18d41d6aae" providerId="ADAL" clId="{39633EF8-B6E6-4227-A3E8-E3DEC0B84950}" dt="2022-04-19T19:27:40.781" v="643" actId="14100"/>
          <ac:cxnSpMkLst>
            <pc:docMk/>
            <pc:sldMk cId="572242184" sldId="264"/>
            <ac:cxnSpMk id="54" creationId="{B145D082-FFA6-4318-8060-40E0BB513B93}"/>
          </ac:cxnSpMkLst>
        </pc:cxnChg>
        <pc:cxnChg chg="add mod">
          <ac:chgData name="Erik Lang" userId="fcda1394-fb4c-479d-a032-4e18d41d6aae" providerId="ADAL" clId="{39633EF8-B6E6-4227-A3E8-E3DEC0B84950}" dt="2022-04-19T19:27:47.122" v="647" actId="1076"/>
          <ac:cxnSpMkLst>
            <pc:docMk/>
            <pc:sldMk cId="572242184" sldId="264"/>
            <ac:cxnSpMk id="55" creationId="{686C3A39-18C5-4ABD-87D0-928F8B49110C}"/>
          </ac:cxnSpMkLst>
        </pc:cxnChg>
        <pc:cxnChg chg="mod">
          <ac:chgData name="Erik Lang" userId="fcda1394-fb4c-479d-a032-4e18d41d6aae" providerId="ADAL" clId="{39633EF8-B6E6-4227-A3E8-E3DEC0B84950}" dt="2022-04-19T19:28:47.037" v="656" actId="1076"/>
          <ac:cxnSpMkLst>
            <pc:docMk/>
            <pc:sldMk cId="572242184" sldId="264"/>
            <ac:cxnSpMk id="57" creationId="{C196B4D5-CF13-4FCB-B826-688158303FDF}"/>
          </ac:cxnSpMkLst>
        </pc:cxnChg>
        <pc:cxnChg chg="add mod">
          <ac:chgData name="Erik Lang" userId="fcda1394-fb4c-479d-a032-4e18d41d6aae" providerId="ADAL" clId="{39633EF8-B6E6-4227-A3E8-E3DEC0B84950}" dt="2022-04-19T19:27:56.436" v="650" actId="1076"/>
          <ac:cxnSpMkLst>
            <pc:docMk/>
            <pc:sldMk cId="572242184" sldId="264"/>
            <ac:cxnSpMk id="58" creationId="{54698DDA-01E9-4BF6-B4A4-69A1914EB9F6}"/>
          </ac:cxnSpMkLst>
        </pc:cxnChg>
        <pc:cxnChg chg="del mod">
          <ac:chgData name="Erik Lang" userId="fcda1394-fb4c-479d-a032-4e18d41d6aae" providerId="ADAL" clId="{39633EF8-B6E6-4227-A3E8-E3DEC0B84950}" dt="2022-04-19T19:30:42.618" v="674" actId="478"/>
          <ac:cxnSpMkLst>
            <pc:docMk/>
            <pc:sldMk cId="572242184" sldId="264"/>
            <ac:cxnSpMk id="59" creationId="{64B0880B-CA4E-45D7-AF73-F06C974EC0D3}"/>
          </ac:cxnSpMkLst>
        </pc:cxnChg>
        <pc:cxnChg chg="del mod">
          <ac:chgData name="Erik Lang" userId="fcda1394-fb4c-479d-a032-4e18d41d6aae" providerId="ADAL" clId="{39633EF8-B6E6-4227-A3E8-E3DEC0B84950}" dt="2022-04-19T19:30:42.618" v="674" actId="478"/>
          <ac:cxnSpMkLst>
            <pc:docMk/>
            <pc:sldMk cId="572242184" sldId="264"/>
            <ac:cxnSpMk id="60" creationId="{DF7E4693-34EA-49FB-B20C-BE4C9E81A8D2}"/>
          </ac:cxnSpMkLst>
        </pc:cxnChg>
        <pc:cxnChg chg="del mod">
          <ac:chgData name="Erik Lang" userId="fcda1394-fb4c-479d-a032-4e18d41d6aae" providerId="ADAL" clId="{39633EF8-B6E6-4227-A3E8-E3DEC0B84950}" dt="2022-04-19T19:30:39.173" v="672" actId="478"/>
          <ac:cxnSpMkLst>
            <pc:docMk/>
            <pc:sldMk cId="572242184" sldId="264"/>
            <ac:cxnSpMk id="61" creationId="{B74F4C75-A997-4097-B9A2-CAC273608019}"/>
          </ac:cxnSpMkLst>
        </pc:cxnChg>
        <pc:cxnChg chg="del mod">
          <ac:chgData name="Erik Lang" userId="fcda1394-fb4c-479d-a032-4e18d41d6aae" providerId="ADAL" clId="{39633EF8-B6E6-4227-A3E8-E3DEC0B84950}" dt="2022-04-19T19:30:39.173" v="672" actId="478"/>
          <ac:cxnSpMkLst>
            <pc:docMk/>
            <pc:sldMk cId="572242184" sldId="264"/>
            <ac:cxnSpMk id="63" creationId="{83E93AB7-7F2F-4A8E-898B-AA1A8811B363}"/>
          </ac:cxnSpMkLst>
        </pc:cxnChg>
        <pc:cxnChg chg="del mod">
          <ac:chgData name="Erik Lang" userId="fcda1394-fb4c-479d-a032-4e18d41d6aae" providerId="ADAL" clId="{39633EF8-B6E6-4227-A3E8-E3DEC0B84950}" dt="2022-04-19T19:30:45.301" v="676" actId="478"/>
          <ac:cxnSpMkLst>
            <pc:docMk/>
            <pc:sldMk cId="572242184" sldId="264"/>
            <ac:cxnSpMk id="64" creationId="{101BA365-D57F-4EA2-9955-C3D5A3305987}"/>
          </ac:cxnSpMkLst>
        </pc:cxnChg>
        <pc:cxnChg chg="add del mod">
          <ac:chgData name="Erik Lang" userId="fcda1394-fb4c-479d-a032-4e18d41d6aae" providerId="ADAL" clId="{39633EF8-B6E6-4227-A3E8-E3DEC0B84950}" dt="2022-04-19T19:29:20.034" v="661" actId="478"/>
          <ac:cxnSpMkLst>
            <pc:docMk/>
            <pc:sldMk cId="572242184" sldId="264"/>
            <ac:cxnSpMk id="65" creationId="{6C53BF7C-6960-41D7-B098-FC06543E97F2}"/>
          </ac:cxnSpMkLst>
        </pc:cxnChg>
        <pc:cxnChg chg="add mod">
          <ac:chgData name="Erik Lang" userId="fcda1394-fb4c-479d-a032-4e18d41d6aae" providerId="ADAL" clId="{39633EF8-B6E6-4227-A3E8-E3DEC0B84950}" dt="2022-04-19T19:29:25.228" v="663" actId="1076"/>
          <ac:cxnSpMkLst>
            <pc:docMk/>
            <pc:sldMk cId="572242184" sldId="264"/>
            <ac:cxnSpMk id="66" creationId="{5AABCB9C-7879-4642-A516-03703A14C67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3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4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 outline">
            <a:extLst>
              <a:ext uri="{FF2B5EF4-FFF2-40B4-BE49-F238E27FC236}">
                <a16:creationId xmlns:a16="http://schemas.microsoft.com/office/drawing/2014/main" id="{291AB5B7-856B-4542-8704-A0D11924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128" y="1798584"/>
            <a:ext cx="2077864" cy="2077864"/>
          </a:xfrm>
        </p:spPr>
      </p:pic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FAF669D4-4BD9-4BAD-B5DA-82BCB5809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207" y="248633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8997-2236-4B23-94D7-5BD5EBD4EA04}"/>
              </a:ext>
            </a:extLst>
          </p:cNvPr>
          <p:cNvSpPr txBox="1"/>
          <p:nvPr/>
        </p:nvSpPr>
        <p:spPr>
          <a:xfrm>
            <a:off x="622207" y="340073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Reddit /</a:t>
            </a:r>
          </a:p>
          <a:p>
            <a:pPr algn="ctr"/>
            <a:r>
              <a:rPr lang="en-GB" sz="1400" dirty="0"/>
              <a:t>subredditt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BE35-0B02-4077-A667-86D63672F682}"/>
              </a:ext>
            </a:extLst>
          </p:cNvPr>
          <p:cNvCxnSpPr>
            <a:cxnSpLocks/>
          </p:cNvCxnSpPr>
          <p:nvPr/>
        </p:nvCxnSpPr>
        <p:spPr>
          <a:xfrm>
            <a:off x="1522729" y="2943532"/>
            <a:ext cx="237728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248BC-BCC0-4C88-BD7C-2A10C9F75E74}"/>
              </a:ext>
            </a:extLst>
          </p:cNvPr>
          <p:cNvSpPr/>
          <p:nvPr/>
        </p:nvSpPr>
        <p:spPr>
          <a:xfrm>
            <a:off x="4256456" y="2639073"/>
            <a:ext cx="914400" cy="64807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Load data to</a:t>
            </a:r>
          </a:p>
          <a:p>
            <a:pPr algn="ctr"/>
            <a:r>
              <a:rPr lang="en-GB" sz="1000" dirty="0"/>
              <a:t>postgreSQL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44D7-9EB7-4333-A9DB-40075E114504}"/>
              </a:ext>
            </a:extLst>
          </p:cNvPr>
          <p:cNvSpPr txBox="1"/>
          <p:nvPr/>
        </p:nvSpPr>
        <p:spPr>
          <a:xfrm>
            <a:off x="1709495" y="3409577"/>
            <a:ext cx="211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AWS</a:t>
            </a:r>
          </a:p>
          <a:p>
            <a:pPr algn="ctr"/>
            <a:r>
              <a:rPr lang="en-GB" sz="1200" dirty="0"/>
              <a:t>Lambda – serverless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F28ED-4B30-4DAC-9F94-931ADD257974}"/>
              </a:ext>
            </a:extLst>
          </p:cNvPr>
          <p:cNvSpPr txBox="1"/>
          <p:nvPr/>
        </p:nvSpPr>
        <p:spPr>
          <a:xfrm>
            <a:off x="1690185" y="3780393"/>
            <a:ext cx="211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</a:t>
            </a:r>
          </a:p>
          <a:p>
            <a:pPr algn="ctr"/>
            <a:r>
              <a:rPr lang="en-GB" sz="1200" dirty="0"/>
              <a:t>AWS</a:t>
            </a:r>
          </a:p>
          <a:p>
            <a:pPr algn="ctr"/>
            <a:r>
              <a:rPr lang="en-GB" sz="1200" dirty="0"/>
              <a:t>Eventbridge - Scheduled scraping at 1hr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57C9F-8DCE-4A29-8652-0F7E69AEFE3C}"/>
              </a:ext>
            </a:extLst>
          </p:cNvPr>
          <p:cNvSpPr txBox="1"/>
          <p:nvPr/>
        </p:nvSpPr>
        <p:spPr>
          <a:xfrm>
            <a:off x="3619971" y="3750155"/>
            <a:ext cx="211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AWS</a:t>
            </a:r>
          </a:p>
          <a:p>
            <a:pPr algn="ctr"/>
            <a:r>
              <a:rPr lang="en-GB" sz="1200" dirty="0"/>
              <a:t>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3C599-DDFC-42FC-BD25-EC3F3822B061}"/>
              </a:ext>
            </a:extLst>
          </p:cNvPr>
          <p:cNvCxnSpPr>
            <a:cxnSpLocks/>
          </p:cNvCxnSpPr>
          <p:nvPr/>
        </p:nvCxnSpPr>
        <p:spPr>
          <a:xfrm>
            <a:off x="3810286" y="2961220"/>
            <a:ext cx="254992" cy="86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1F4610-43AD-430B-8F5F-206C95D37740}"/>
              </a:ext>
            </a:extLst>
          </p:cNvPr>
          <p:cNvCxnSpPr/>
          <p:nvPr/>
        </p:nvCxnSpPr>
        <p:spPr>
          <a:xfrm>
            <a:off x="2447323" y="2952377"/>
            <a:ext cx="4537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768C7F-CEFD-4472-A07E-71B07A8BBC14}"/>
              </a:ext>
            </a:extLst>
          </p:cNvPr>
          <p:cNvSpPr/>
          <p:nvPr/>
        </p:nvSpPr>
        <p:spPr>
          <a:xfrm>
            <a:off x="2894309" y="2637184"/>
            <a:ext cx="914400" cy="64807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Clean and filter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E1F3B-D591-49FD-BB29-036A5BDA170C}"/>
              </a:ext>
            </a:extLst>
          </p:cNvPr>
          <p:cNvSpPr/>
          <p:nvPr/>
        </p:nvSpPr>
        <p:spPr>
          <a:xfrm>
            <a:off x="1759799" y="2628341"/>
            <a:ext cx="914400" cy="64807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Scrape subreddit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748CA-2428-45CD-B2BE-60785C66E630}"/>
              </a:ext>
            </a:extLst>
          </p:cNvPr>
          <p:cNvCxnSpPr>
            <a:cxnSpLocks/>
          </p:cNvCxnSpPr>
          <p:nvPr/>
        </p:nvCxnSpPr>
        <p:spPr>
          <a:xfrm flipV="1">
            <a:off x="6039659" y="4767656"/>
            <a:ext cx="459271" cy="2667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DF0D61-A44E-4B6E-8928-DF84C41CF173}"/>
              </a:ext>
            </a:extLst>
          </p:cNvPr>
          <p:cNvSpPr/>
          <p:nvPr/>
        </p:nvSpPr>
        <p:spPr>
          <a:xfrm>
            <a:off x="5592623" y="3615705"/>
            <a:ext cx="914400" cy="423184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A6B2-59AC-478B-80E6-AFE50FF793CD}"/>
              </a:ext>
            </a:extLst>
          </p:cNvPr>
          <p:cNvCxnSpPr>
            <a:cxnSpLocks/>
          </p:cNvCxnSpPr>
          <p:nvPr/>
        </p:nvCxnSpPr>
        <p:spPr>
          <a:xfrm flipV="1">
            <a:off x="7238828" y="2486332"/>
            <a:ext cx="0" cy="18445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B789-7E90-46B7-9134-C52784B282FF}"/>
              </a:ext>
            </a:extLst>
          </p:cNvPr>
          <p:cNvSpPr/>
          <p:nvPr/>
        </p:nvSpPr>
        <p:spPr>
          <a:xfrm>
            <a:off x="6727911" y="2670789"/>
            <a:ext cx="914400" cy="64807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Modelling</a:t>
            </a:r>
          </a:p>
          <a:p>
            <a:pPr algn="ctr"/>
            <a:r>
              <a:rPr lang="en-GB" sz="1000" dirty="0"/>
              <a:t>Inference &amp; evaluation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60E9AA-F90D-41F7-B9B6-F1B65A5D9098}"/>
              </a:ext>
            </a:extLst>
          </p:cNvPr>
          <p:cNvSpPr/>
          <p:nvPr/>
        </p:nvSpPr>
        <p:spPr>
          <a:xfrm>
            <a:off x="6843154" y="5308759"/>
            <a:ext cx="914400" cy="64807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Saved model to prediction pipeline</a:t>
            </a:r>
          </a:p>
        </p:txBody>
      </p:sp>
      <p:pic>
        <p:nvPicPr>
          <p:cNvPr id="37" name="Graphic 36" descr="Internet outline">
            <a:extLst>
              <a:ext uri="{FF2B5EF4-FFF2-40B4-BE49-F238E27FC236}">
                <a16:creationId xmlns:a16="http://schemas.microsoft.com/office/drawing/2014/main" id="{B244B784-BE62-4BF3-B363-ABD3730F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956" y="2574735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C75ED3-033F-4D70-9932-2ACA54657ABD}"/>
              </a:ext>
            </a:extLst>
          </p:cNvPr>
          <p:cNvSpPr txBox="1"/>
          <p:nvPr/>
        </p:nvSpPr>
        <p:spPr>
          <a:xfrm>
            <a:off x="7848151" y="3313031"/>
            <a:ext cx="1126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Streamlit /</a:t>
            </a:r>
          </a:p>
          <a:p>
            <a:pPr algn="ctr"/>
            <a:r>
              <a:rPr lang="en-GB" sz="1400" dirty="0"/>
              <a:t>blog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0003E7-E93C-4E00-8459-646489353C06}"/>
              </a:ext>
            </a:extLst>
          </p:cNvPr>
          <p:cNvCxnSpPr>
            <a:cxnSpLocks/>
          </p:cNvCxnSpPr>
          <p:nvPr/>
        </p:nvCxnSpPr>
        <p:spPr>
          <a:xfrm>
            <a:off x="4520149" y="5249336"/>
            <a:ext cx="387014" cy="3151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4694FF-738E-42A8-9DBF-E8A33BF984E2}"/>
              </a:ext>
            </a:extLst>
          </p:cNvPr>
          <p:cNvSpPr/>
          <p:nvPr/>
        </p:nvSpPr>
        <p:spPr>
          <a:xfrm>
            <a:off x="5556645" y="2527509"/>
            <a:ext cx="914400" cy="423184"/>
          </a:xfrm>
          <a:prstGeom prst="round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Clean “toxicity”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AE98DC-3C2E-460C-A288-B6C5DBDF068C}"/>
              </a:ext>
            </a:extLst>
          </p:cNvPr>
          <p:cNvSpPr/>
          <p:nvPr/>
        </p:nvSpPr>
        <p:spPr>
          <a:xfrm>
            <a:off x="5568848" y="3002089"/>
            <a:ext cx="914400" cy="423184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Engineer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BDAA2-A5A3-4CAA-A0FE-63CD985B2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81" y="692696"/>
            <a:ext cx="1381318" cy="276264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B3792EF-8F25-47B4-9A4D-5BB1D6289310}"/>
              </a:ext>
            </a:extLst>
          </p:cNvPr>
          <p:cNvSpPr/>
          <p:nvPr/>
        </p:nvSpPr>
        <p:spPr>
          <a:xfrm>
            <a:off x="8566139" y="4325997"/>
            <a:ext cx="914400" cy="98276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Clean “toxicity” &amp; Feature Engineering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31C7F-E316-4465-9D9E-29B4C6485AF5}"/>
              </a:ext>
            </a:extLst>
          </p:cNvPr>
          <p:cNvCxnSpPr>
            <a:cxnSpLocks/>
          </p:cNvCxnSpPr>
          <p:nvPr/>
        </p:nvCxnSpPr>
        <p:spPr>
          <a:xfrm>
            <a:off x="5303661" y="2956913"/>
            <a:ext cx="254992" cy="86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894AB1-09D7-493F-8EDE-64963702F355}"/>
              </a:ext>
            </a:extLst>
          </p:cNvPr>
          <p:cNvCxnSpPr>
            <a:cxnSpLocks/>
          </p:cNvCxnSpPr>
          <p:nvPr/>
        </p:nvCxnSpPr>
        <p:spPr>
          <a:xfrm flipV="1">
            <a:off x="6868924" y="4910374"/>
            <a:ext cx="376027" cy="1893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C851B3-F5FB-44AE-9427-65F0F54D7186}"/>
              </a:ext>
            </a:extLst>
          </p:cNvPr>
          <p:cNvCxnSpPr>
            <a:cxnSpLocks/>
          </p:cNvCxnSpPr>
          <p:nvPr/>
        </p:nvCxnSpPr>
        <p:spPr>
          <a:xfrm>
            <a:off x="5253743" y="3512801"/>
            <a:ext cx="312007" cy="2847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D88792-5614-4484-B56B-A8D354F26E2E}"/>
              </a:ext>
            </a:extLst>
          </p:cNvPr>
          <p:cNvCxnSpPr>
            <a:cxnSpLocks/>
          </p:cNvCxnSpPr>
          <p:nvPr/>
        </p:nvCxnSpPr>
        <p:spPr>
          <a:xfrm flipH="1" flipV="1">
            <a:off x="5314069" y="3384976"/>
            <a:ext cx="283625" cy="2494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0E9BAE-39E7-4732-8767-3332A1BB1C11}"/>
              </a:ext>
            </a:extLst>
          </p:cNvPr>
          <p:cNvCxnSpPr>
            <a:cxnSpLocks/>
          </p:cNvCxnSpPr>
          <p:nvPr/>
        </p:nvCxnSpPr>
        <p:spPr>
          <a:xfrm>
            <a:off x="6456040" y="2969834"/>
            <a:ext cx="254992" cy="86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4736F-61FE-4975-B68C-627FCDF8A946}"/>
              </a:ext>
            </a:extLst>
          </p:cNvPr>
          <p:cNvCxnSpPr>
            <a:cxnSpLocks/>
          </p:cNvCxnSpPr>
          <p:nvPr/>
        </p:nvCxnSpPr>
        <p:spPr>
          <a:xfrm flipV="1">
            <a:off x="6472443" y="3313031"/>
            <a:ext cx="265584" cy="3360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3E64A3-FF3C-4EF3-8B03-03A933794F04}"/>
              </a:ext>
            </a:extLst>
          </p:cNvPr>
          <p:cNvSpPr/>
          <p:nvPr/>
        </p:nvSpPr>
        <p:spPr>
          <a:xfrm>
            <a:off x="6708499" y="2063148"/>
            <a:ext cx="914400" cy="423184"/>
          </a:xfrm>
          <a:prstGeom prst="round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Parameter Tuning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6B4D5-CF13-4FCB-B826-688158303FDF}"/>
              </a:ext>
            </a:extLst>
          </p:cNvPr>
          <p:cNvCxnSpPr>
            <a:cxnSpLocks/>
          </p:cNvCxnSpPr>
          <p:nvPr/>
        </p:nvCxnSpPr>
        <p:spPr>
          <a:xfrm>
            <a:off x="7022804" y="2490341"/>
            <a:ext cx="0" cy="1804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0880B-CA4E-45D7-AF73-F06C974EC0D3}"/>
              </a:ext>
            </a:extLst>
          </p:cNvPr>
          <p:cNvCxnSpPr>
            <a:cxnSpLocks/>
          </p:cNvCxnSpPr>
          <p:nvPr/>
        </p:nvCxnSpPr>
        <p:spPr>
          <a:xfrm>
            <a:off x="5879976" y="3424971"/>
            <a:ext cx="0" cy="1804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7E4693-34EA-49FB-B20C-BE4C9E81A8D2}"/>
              </a:ext>
            </a:extLst>
          </p:cNvPr>
          <p:cNvCxnSpPr>
            <a:cxnSpLocks/>
          </p:cNvCxnSpPr>
          <p:nvPr/>
        </p:nvCxnSpPr>
        <p:spPr>
          <a:xfrm flipV="1">
            <a:off x="6168008" y="3429000"/>
            <a:ext cx="0" cy="18445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F4C75-A997-4097-B9A2-CAC273608019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>
            <a:off x="7185111" y="3318861"/>
            <a:ext cx="1276" cy="30220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F3F1674-F657-49ED-A096-6790C37C2AB4}"/>
              </a:ext>
            </a:extLst>
          </p:cNvPr>
          <p:cNvSpPr/>
          <p:nvPr/>
        </p:nvSpPr>
        <p:spPr>
          <a:xfrm>
            <a:off x="6729187" y="3621068"/>
            <a:ext cx="914400" cy="423184"/>
          </a:xfrm>
          <a:prstGeom prst="round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Prediction 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E93AB7-7F2F-4A8E-898B-AA1A8811B363}"/>
              </a:ext>
            </a:extLst>
          </p:cNvPr>
          <p:cNvCxnSpPr>
            <a:cxnSpLocks/>
          </p:cNvCxnSpPr>
          <p:nvPr/>
        </p:nvCxnSpPr>
        <p:spPr>
          <a:xfrm>
            <a:off x="7646470" y="2990518"/>
            <a:ext cx="254992" cy="86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1BA365-D57F-4EA2-9955-C3D5A33059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5205" y="3367869"/>
            <a:ext cx="283625" cy="2494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base outline">
            <a:extLst>
              <a:ext uri="{FF2B5EF4-FFF2-40B4-BE49-F238E27FC236}">
                <a16:creationId xmlns:a16="http://schemas.microsoft.com/office/drawing/2014/main" id="{291AB5B7-856B-4542-8704-A0D11924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6138" y="1819257"/>
            <a:ext cx="2077864" cy="2077864"/>
          </a:xfrm>
        </p:spPr>
      </p:pic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FAF669D4-4BD9-4BAD-B5DA-82BCB5809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207" y="248633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8997-2236-4B23-94D7-5BD5EBD4EA04}"/>
              </a:ext>
            </a:extLst>
          </p:cNvPr>
          <p:cNvSpPr txBox="1"/>
          <p:nvPr/>
        </p:nvSpPr>
        <p:spPr>
          <a:xfrm>
            <a:off x="622207" y="340073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Reddit /</a:t>
            </a:r>
          </a:p>
          <a:p>
            <a:pPr algn="ctr"/>
            <a:r>
              <a:rPr lang="en-GB" sz="1400" dirty="0"/>
              <a:t>subredditt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6BE35-0B02-4077-A667-86D63672F682}"/>
              </a:ext>
            </a:extLst>
          </p:cNvPr>
          <p:cNvCxnSpPr>
            <a:cxnSpLocks/>
          </p:cNvCxnSpPr>
          <p:nvPr/>
        </p:nvCxnSpPr>
        <p:spPr>
          <a:xfrm>
            <a:off x="1522729" y="2943532"/>
            <a:ext cx="237728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248BC-BCC0-4C88-BD7C-2A10C9F75E74}"/>
              </a:ext>
            </a:extLst>
          </p:cNvPr>
          <p:cNvSpPr/>
          <p:nvPr/>
        </p:nvSpPr>
        <p:spPr>
          <a:xfrm>
            <a:off x="3085466" y="2659746"/>
            <a:ext cx="914400" cy="64807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Store Data in</a:t>
            </a:r>
          </a:p>
          <a:p>
            <a:pPr algn="ctr"/>
            <a:r>
              <a:rPr lang="en-GB" sz="1000" dirty="0"/>
              <a:t>postgreSQL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44D7-9EB7-4333-A9DB-40075E114504}"/>
              </a:ext>
            </a:extLst>
          </p:cNvPr>
          <p:cNvSpPr txBox="1"/>
          <p:nvPr/>
        </p:nvSpPr>
        <p:spPr>
          <a:xfrm>
            <a:off x="1161966" y="3821826"/>
            <a:ext cx="211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AWS</a:t>
            </a:r>
          </a:p>
          <a:p>
            <a:pPr algn="ctr"/>
            <a:r>
              <a:rPr lang="en-GB" sz="1200" dirty="0"/>
              <a:t>Lambda – serverless 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F28ED-4B30-4DAC-9F94-931ADD257974}"/>
              </a:ext>
            </a:extLst>
          </p:cNvPr>
          <p:cNvSpPr txBox="1"/>
          <p:nvPr/>
        </p:nvSpPr>
        <p:spPr>
          <a:xfrm>
            <a:off x="1161966" y="4150551"/>
            <a:ext cx="211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</a:t>
            </a:r>
          </a:p>
          <a:p>
            <a:pPr algn="ctr"/>
            <a:r>
              <a:rPr lang="en-GB" sz="1200" dirty="0"/>
              <a:t>AWS</a:t>
            </a:r>
          </a:p>
          <a:p>
            <a:pPr algn="ctr"/>
            <a:r>
              <a:rPr lang="en-GB" sz="1200" dirty="0"/>
              <a:t>Eventbridge - Scheduled scraping at 1hr 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57C9F-8DCE-4A29-8652-0F7E69AEFE3C}"/>
              </a:ext>
            </a:extLst>
          </p:cNvPr>
          <p:cNvSpPr txBox="1"/>
          <p:nvPr/>
        </p:nvSpPr>
        <p:spPr>
          <a:xfrm>
            <a:off x="2448981" y="3770828"/>
            <a:ext cx="211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AWS</a:t>
            </a:r>
          </a:p>
          <a:p>
            <a:pPr algn="ctr"/>
            <a:r>
              <a:rPr lang="en-GB" sz="1200" dirty="0"/>
              <a:t>RDS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1F4610-43AD-430B-8F5F-206C95D37740}"/>
              </a:ext>
            </a:extLst>
          </p:cNvPr>
          <p:cNvCxnSpPr/>
          <p:nvPr/>
        </p:nvCxnSpPr>
        <p:spPr>
          <a:xfrm>
            <a:off x="2447323" y="2952377"/>
            <a:ext cx="4537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E1F3B-D591-49FD-BB29-036A5BDA170C}"/>
              </a:ext>
            </a:extLst>
          </p:cNvPr>
          <p:cNvSpPr/>
          <p:nvPr/>
        </p:nvSpPr>
        <p:spPr>
          <a:xfrm>
            <a:off x="3664473" y="9044"/>
            <a:ext cx="914400" cy="64807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Scrape, filter, &amp;  subreddit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DF0D61-A44E-4B6E-8928-DF84C41CF173}"/>
              </a:ext>
            </a:extLst>
          </p:cNvPr>
          <p:cNvSpPr/>
          <p:nvPr/>
        </p:nvSpPr>
        <p:spPr>
          <a:xfrm>
            <a:off x="4866680" y="3311046"/>
            <a:ext cx="914400" cy="423184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EDA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A6B2-59AC-478B-80E6-AFE50FF793CD}"/>
              </a:ext>
            </a:extLst>
          </p:cNvPr>
          <p:cNvCxnSpPr>
            <a:cxnSpLocks/>
          </p:cNvCxnSpPr>
          <p:nvPr/>
        </p:nvCxnSpPr>
        <p:spPr>
          <a:xfrm flipV="1">
            <a:off x="6988453" y="2436258"/>
            <a:ext cx="0" cy="18445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B789-7E90-46B7-9134-C52784B282FF}"/>
              </a:ext>
            </a:extLst>
          </p:cNvPr>
          <p:cNvSpPr/>
          <p:nvPr/>
        </p:nvSpPr>
        <p:spPr>
          <a:xfrm>
            <a:off x="6450718" y="2607599"/>
            <a:ext cx="914400" cy="64807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Modelling</a:t>
            </a:r>
          </a:p>
          <a:p>
            <a:pPr algn="ctr"/>
            <a:r>
              <a:rPr lang="en-GB" sz="1000" dirty="0"/>
              <a:t>Inference &amp; Evaluation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60E9AA-F90D-41F7-B9B6-F1B65A5D9098}"/>
              </a:ext>
            </a:extLst>
          </p:cNvPr>
          <p:cNvSpPr/>
          <p:nvPr/>
        </p:nvSpPr>
        <p:spPr>
          <a:xfrm>
            <a:off x="5323880" y="5949280"/>
            <a:ext cx="914400" cy="64807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Saved model to prediction pipeline</a:t>
            </a:r>
          </a:p>
        </p:txBody>
      </p:sp>
      <p:pic>
        <p:nvPicPr>
          <p:cNvPr id="37" name="Graphic 36" descr="Internet outline">
            <a:extLst>
              <a:ext uri="{FF2B5EF4-FFF2-40B4-BE49-F238E27FC236}">
                <a16:creationId xmlns:a16="http://schemas.microsoft.com/office/drawing/2014/main" id="{B244B784-BE62-4BF3-B363-ABD3730F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8182" y="2411159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C75ED3-033F-4D70-9932-2ACA54657ABD}"/>
              </a:ext>
            </a:extLst>
          </p:cNvPr>
          <p:cNvSpPr txBox="1"/>
          <p:nvPr/>
        </p:nvSpPr>
        <p:spPr>
          <a:xfrm>
            <a:off x="8473377" y="3149455"/>
            <a:ext cx="1126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Streamlit /</a:t>
            </a:r>
          </a:p>
          <a:p>
            <a:pPr algn="ctr"/>
            <a:r>
              <a:rPr lang="en-GB" sz="1400" dirty="0"/>
              <a:t>blog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4694FF-738E-42A8-9DBF-E8A33BF984E2}"/>
              </a:ext>
            </a:extLst>
          </p:cNvPr>
          <p:cNvSpPr/>
          <p:nvPr/>
        </p:nvSpPr>
        <p:spPr>
          <a:xfrm>
            <a:off x="4337211" y="2728573"/>
            <a:ext cx="914400" cy="423184"/>
          </a:xfrm>
          <a:prstGeom prst="round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Clean “toxicity”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AE98DC-3C2E-460C-A288-B6C5DBDF068C}"/>
              </a:ext>
            </a:extLst>
          </p:cNvPr>
          <p:cNvSpPr/>
          <p:nvPr/>
        </p:nvSpPr>
        <p:spPr>
          <a:xfrm>
            <a:off x="5396625" y="2721998"/>
            <a:ext cx="914400" cy="423184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Engineer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BDAA2-A5A3-4CAA-A0FE-63CD985B2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881" y="400906"/>
            <a:ext cx="1381318" cy="276264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B3792EF-8F25-47B4-9A4D-5BB1D6289310}"/>
              </a:ext>
            </a:extLst>
          </p:cNvPr>
          <p:cNvSpPr/>
          <p:nvPr/>
        </p:nvSpPr>
        <p:spPr>
          <a:xfrm>
            <a:off x="6621649" y="5781935"/>
            <a:ext cx="914400" cy="98276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Clean “toxicity” &amp; Feature Engineering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C851B3-F5FB-44AE-9427-65F0F54D7186}"/>
              </a:ext>
            </a:extLst>
          </p:cNvPr>
          <p:cNvCxnSpPr>
            <a:cxnSpLocks/>
          </p:cNvCxnSpPr>
          <p:nvPr/>
        </p:nvCxnSpPr>
        <p:spPr>
          <a:xfrm>
            <a:off x="4487849" y="3288302"/>
            <a:ext cx="312007" cy="2847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D88792-5614-4484-B56B-A8D354F26E2E}"/>
              </a:ext>
            </a:extLst>
          </p:cNvPr>
          <p:cNvCxnSpPr>
            <a:cxnSpLocks/>
          </p:cNvCxnSpPr>
          <p:nvPr/>
        </p:nvCxnSpPr>
        <p:spPr>
          <a:xfrm flipH="1" flipV="1">
            <a:off x="4361757" y="3323604"/>
            <a:ext cx="283625" cy="2494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0E9BAE-39E7-4732-8767-3332A1BB1C11}"/>
              </a:ext>
            </a:extLst>
          </p:cNvPr>
          <p:cNvCxnSpPr>
            <a:cxnSpLocks/>
          </p:cNvCxnSpPr>
          <p:nvPr/>
        </p:nvCxnSpPr>
        <p:spPr>
          <a:xfrm>
            <a:off x="6772429" y="554511"/>
            <a:ext cx="254992" cy="86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3E64A3-FF3C-4EF3-8B03-03A933794F04}"/>
              </a:ext>
            </a:extLst>
          </p:cNvPr>
          <p:cNvSpPr/>
          <p:nvPr/>
        </p:nvSpPr>
        <p:spPr>
          <a:xfrm>
            <a:off x="6458124" y="2013074"/>
            <a:ext cx="914400" cy="423184"/>
          </a:xfrm>
          <a:prstGeom prst="round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Parameter Tuning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96B4D5-CF13-4FCB-B826-688158303FDF}"/>
              </a:ext>
            </a:extLst>
          </p:cNvPr>
          <p:cNvCxnSpPr>
            <a:cxnSpLocks/>
          </p:cNvCxnSpPr>
          <p:nvPr/>
        </p:nvCxnSpPr>
        <p:spPr>
          <a:xfrm>
            <a:off x="6772429" y="2440267"/>
            <a:ext cx="0" cy="1804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6C7BBD-85C0-493D-A99A-DE6625B03BD2}"/>
              </a:ext>
            </a:extLst>
          </p:cNvPr>
          <p:cNvSpPr/>
          <p:nvPr/>
        </p:nvSpPr>
        <p:spPr>
          <a:xfrm>
            <a:off x="7510132" y="2735562"/>
            <a:ext cx="914400" cy="423184"/>
          </a:xfrm>
          <a:prstGeom prst="round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Prediction Model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4B5D40-E64D-4AA9-A62D-B92A35034A14}"/>
              </a:ext>
            </a:extLst>
          </p:cNvPr>
          <p:cNvCxnSpPr>
            <a:cxnSpLocks/>
          </p:cNvCxnSpPr>
          <p:nvPr/>
        </p:nvCxnSpPr>
        <p:spPr>
          <a:xfrm flipV="1">
            <a:off x="4984678" y="208205"/>
            <a:ext cx="224940" cy="2979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887B17-9EF1-43A6-B11E-5368DD42D132}"/>
              </a:ext>
            </a:extLst>
          </p:cNvPr>
          <p:cNvCxnSpPr>
            <a:cxnSpLocks/>
          </p:cNvCxnSpPr>
          <p:nvPr/>
        </p:nvCxnSpPr>
        <p:spPr>
          <a:xfrm>
            <a:off x="5982985" y="431852"/>
            <a:ext cx="0" cy="2453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4EF8471-4481-4130-8D09-4F1DF3E25BDD}"/>
              </a:ext>
            </a:extLst>
          </p:cNvPr>
          <p:cNvSpPr/>
          <p:nvPr/>
        </p:nvSpPr>
        <p:spPr>
          <a:xfrm>
            <a:off x="1770100" y="2442209"/>
            <a:ext cx="914400" cy="982762"/>
          </a:xfrm>
          <a:prstGeom prst="round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Scrape, Filter, &amp; Clean Subreddit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BE49E7-1B3B-4489-B1F4-4E42750B8CF7}"/>
              </a:ext>
            </a:extLst>
          </p:cNvPr>
          <p:cNvCxnSpPr>
            <a:cxnSpLocks/>
          </p:cNvCxnSpPr>
          <p:nvPr/>
        </p:nvCxnSpPr>
        <p:spPr>
          <a:xfrm>
            <a:off x="4105304" y="2933590"/>
            <a:ext cx="237728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13DE6A-E735-4F67-89F8-34891ABCBFE5}"/>
              </a:ext>
            </a:extLst>
          </p:cNvPr>
          <p:cNvCxnSpPr>
            <a:cxnSpLocks/>
          </p:cNvCxnSpPr>
          <p:nvPr/>
        </p:nvCxnSpPr>
        <p:spPr>
          <a:xfrm rot="5400000">
            <a:off x="5882238" y="3348116"/>
            <a:ext cx="312007" cy="2847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24F70D-1B65-4FA3-A020-26AFECE6D8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72357" y="3233516"/>
            <a:ext cx="283625" cy="2494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45D082-FFA6-4318-8060-40E0BB513B9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251611" y="2933590"/>
            <a:ext cx="164734" cy="657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6C3A39-18C5-4ABD-87D0-928F8B49110C}"/>
              </a:ext>
            </a:extLst>
          </p:cNvPr>
          <p:cNvCxnSpPr>
            <a:cxnSpLocks/>
          </p:cNvCxnSpPr>
          <p:nvPr/>
        </p:nvCxnSpPr>
        <p:spPr>
          <a:xfrm flipV="1">
            <a:off x="6309941" y="2922000"/>
            <a:ext cx="164734" cy="657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698DDA-01E9-4BF6-B4A4-69A1914EB9F6}"/>
              </a:ext>
            </a:extLst>
          </p:cNvPr>
          <p:cNvCxnSpPr>
            <a:cxnSpLocks/>
          </p:cNvCxnSpPr>
          <p:nvPr/>
        </p:nvCxnSpPr>
        <p:spPr>
          <a:xfrm flipV="1">
            <a:off x="7355258" y="2918712"/>
            <a:ext cx="164734" cy="657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ABCB9C-7879-4642-A516-03703A14C671}"/>
              </a:ext>
            </a:extLst>
          </p:cNvPr>
          <p:cNvCxnSpPr>
            <a:cxnSpLocks/>
          </p:cNvCxnSpPr>
          <p:nvPr/>
        </p:nvCxnSpPr>
        <p:spPr>
          <a:xfrm flipV="1">
            <a:off x="8410127" y="2947408"/>
            <a:ext cx="164734" cy="657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42184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127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Elephant</vt:lpstr>
      <vt:lpstr>Univers Condensed</vt:lpstr>
      <vt:lpstr>MimeoVTI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Augury</dc:title>
  <dc:creator>Chris Lynch</dc:creator>
  <cp:lastModifiedBy>Erik Lang</cp:lastModifiedBy>
  <cp:revision>2</cp:revision>
  <dcterms:created xsi:type="dcterms:W3CDTF">2022-03-07T17:26:31Z</dcterms:created>
  <dcterms:modified xsi:type="dcterms:W3CDTF">2022-04-19T19:33:20Z</dcterms:modified>
</cp:coreProperties>
</file>