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88" r:id="rId3"/>
    <p:sldId id="257" r:id="rId4"/>
    <p:sldId id="289" r:id="rId5"/>
    <p:sldId id="290" r:id="rId6"/>
    <p:sldId id="260" r:id="rId7"/>
    <p:sldId id="261" r:id="rId8"/>
    <p:sldId id="263" r:id="rId9"/>
    <p:sldId id="279" r:id="rId10"/>
    <p:sldId id="278" r:id="rId11"/>
  </p:sldIdLst>
  <p:sldSz cx="9144000" cy="5143500" type="screen16x9"/>
  <p:notesSz cx="6858000" cy="9144000"/>
  <p:embeddedFontLst>
    <p:embeddedFont>
      <p:font typeface="Lexend Deca" panose="020B0604020202020204" charset="-78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84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c98855ff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c98855ff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86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69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g"/><Relationship Id="rId4" Type="http://schemas.openxmlformats.org/officeDocument/2006/relationships/image" Target="../media/image10.jf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16684" y="1886664"/>
            <a:ext cx="4934824" cy="151926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pt-BR" sz="2800" b="0" dirty="0"/>
              <a:t>YOU ARCADE – DUA GAMER: Website para consertos de videogames retro</a:t>
            </a:r>
            <a:endParaRPr sz="28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405264" y="810200"/>
            <a:ext cx="4372476" cy="17348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pt-BR" sz="4400" dirty="0"/>
              <a:t>Muito </a:t>
            </a:r>
            <a:r>
              <a:rPr lang="pt-BR" sz="4400" dirty="0" smtClean="0"/>
              <a:t>obrigado</a:t>
            </a:r>
            <a:r>
              <a:rPr lang="en" sz="4400" dirty="0" smtClean="0"/>
              <a:t>!</a:t>
            </a:r>
            <a:endParaRPr sz="4400" dirty="0"/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5"/>
          <p:cNvSpPr txBox="1">
            <a:spLocks noGrp="1"/>
          </p:cNvSpPr>
          <p:nvPr>
            <p:ph type="title"/>
          </p:nvPr>
        </p:nvSpPr>
        <p:spPr>
          <a:xfrm>
            <a:off x="2031845" y="113696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Time de Desenvolvimento</a:t>
            </a:r>
            <a:endParaRPr dirty="0"/>
          </a:p>
        </p:txBody>
      </p:sp>
      <p:sp>
        <p:nvSpPr>
          <p:cNvPr id="566" name="Google Shape;566;p4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67" name="Google Shape;567;p4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59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68" name="Google Shape;568;p45"/>
          <p:cNvSpPr txBox="1"/>
          <p:nvPr/>
        </p:nvSpPr>
        <p:spPr>
          <a:xfrm>
            <a:off x="1493259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Erlan Belo da Silva</a:t>
            </a:r>
            <a:r>
              <a:rPr lang="e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/>
            </a:r>
            <a:br>
              <a:rPr lang="e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 dirty="0" smtClean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Desenvolvimento</a:t>
            </a:r>
            <a:endParaRPr sz="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69" name="Google Shape;569;p45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731" y="1759975"/>
            <a:ext cx="1461101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0" name="Google Shape;570;p45"/>
          <p:cNvSpPr txBox="1"/>
          <p:nvPr/>
        </p:nvSpPr>
        <p:spPr>
          <a:xfrm>
            <a:off x="4114897" y="3415051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João Paulo Farias</a:t>
            </a:r>
            <a:r>
              <a:rPr lang="e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/>
            </a:r>
            <a:br>
              <a:rPr lang="e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 dirty="0" smtClean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Desenvolvimento</a:t>
            </a:r>
            <a:endParaRPr sz="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71" name="Google Shape;571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655704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2" name="Google Shape;572;p45"/>
          <p:cNvSpPr txBox="1"/>
          <p:nvPr/>
        </p:nvSpPr>
        <p:spPr>
          <a:xfrm>
            <a:off x="6249982" y="3415051"/>
            <a:ext cx="2179582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Vézio de Menezes Cantador</a:t>
            </a:r>
            <a:r>
              <a:rPr lang="e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/>
            </a:r>
            <a:br>
              <a:rPr lang="e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 dirty="0" smtClean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Desenvolvimento</a:t>
            </a: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1128774" y="18311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Introdução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65834" y="971550"/>
            <a:ext cx="8563450" cy="19011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sz="1400" dirty="0"/>
              <a:t>No atual cenário dinâmico da indústria de videogames, a crescente popularidade dos jogos retro despertou interesse em explorar as origens do entretenimento digital. Esses jogos, carregados de nostalgia, ocupam um lugar essencial na cultura </a:t>
            </a:r>
            <a:r>
              <a:rPr lang="pt-BR" sz="1400" dirty="0" err="1"/>
              <a:t>gamer</a:t>
            </a:r>
            <a:r>
              <a:rPr lang="pt-BR" sz="1400" dirty="0"/>
              <a:t>, atraindo uma base de fãs dedicada. No entanto, apesar do entusiasmo em torno desses clássicos, muitos serviços de conserto e restauração de videogames retro permanecem pouco conhecidos.</a:t>
            </a:r>
            <a:endParaRPr sz="1400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198120" y="2872740"/>
            <a:ext cx="6396830" cy="17505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accent4"/>
              </a:solidFill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Retângulo 2"/>
          <p:cNvSpPr/>
          <p:nvPr/>
        </p:nvSpPr>
        <p:spPr>
          <a:xfrm>
            <a:off x="388620" y="2768709"/>
            <a:ext cx="794718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öhne"/>
              </a:rPr>
              <a:t>Este trabalho propõe o desenvolvimento de um website estratégico com o objetivo principal de aumentar a visibilidade e engajamento com serviços de conserto de videogames retro. Em um mundo digital onde a presença online é crucial, a pesquisa analisa como uma abordagem eficaz na web pode fortalecer a comunidade de entusiastas de jogos retro e promover esses serviços especializados.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1128774" y="18311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Objetivo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65834" y="1411516"/>
            <a:ext cx="8563450" cy="19011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Este projeto visa criar um site para serviços de conserto de videogames retro, focando em SEO, conteúdo atrativo e integração de redes sociais para fortalecer a comunidade de entusiastas e destacar a importância da presença online no mercado de videogames retro.</a:t>
            </a:r>
            <a:endParaRPr sz="1400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198120" y="2872740"/>
            <a:ext cx="6396830" cy="17505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accent4"/>
              </a:solidFill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9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1128774" y="18311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Justificativa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66774" y="1602977"/>
            <a:ext cx="8563450" cy="19011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sz="1400" dirty="0"/>
              <a:t>A justificativa para este projeto se baseia na crescente conscientização sobre a importância da preservação de videogames retro e consoles antigos. Muitos entusiastas valorizam esses aparelhos por motivos de nostalgia e como parte de coleções pessoais. Descartar esses itens é prejudicial tanto para o meio ambiente quanto para a história dos </a:t>
            </a:r>
            <a:r>
              <a:rPr lang="pt-BR" sz="1400" dirty="0" smtClean="0"/>
              <a:t>videogames.</a:t>
            </a:r>
          </a:p>
          <a:p>
            <a:endParaRPr lang="pt-BR" sz="1400" dirty="0"/>
          </a:p>
          <a:p>
            <a:r>
              <a:rPr lang="pt-BR" sz="1400" dirty="0" smtClean="0"/>
              <a:t>Portanto</a:t>
            </a:r>
            <a:r>
              <a:rPr lang="pt-BR" sz="1400" dirty="0"/>
              <a:t>, aumentar a visibilidade e o engajamento em serviços de conserto de videogames retro não apenas promove </a:t>
            </a:r>
            <a:r>
              <a:rPr lang="pt-BR" sz="1400" dirty="0" smtClean="0"/>
              <a:t>a sustentabilidade </a:t>
            </a:r>
            <a:r>
              <a:rPr lang="pt-BR" sz="1400" dirty="0"/>
              <a:t>ao evitar o descarte prematuro desses aparelhos, mas também atende ao desejo dos colecionadores e entusiastas de manter viva a herança dos videogames retro.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sz="1400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198120" y="2628900"/>
            <a:ext cx="6396830" cy="17505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000" dirty="0" smtClean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000" dirty="0" smtClean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accent4"/>
              </a:solidFill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014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396240" y="14478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Metodologia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396240" y="1689434"/>
            <a:ext cx="4389120" cy="26006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pt-BR" sz="1400" dirty="0">
                <a:solidFill>
                  <a:schemeClr val="bg1"/>
                </a:solidFill>
              </a:rPr>
              <a:t>A metodologia adotada neste projeto se concentra na utilização do modelo de desenvolvimento HTML, CSS e </a:t>
            </a:r>
            <a:r>
              <a:rPr lang="pt-BR" sz="1400" dirty="0" err="1">
                <a:solidFill>
                  <a:schemeClr val="bg1"/>
                </a:solidFill>
              </a:rPr>
              <a:t>JavaScript</a:t>
            </a:r>
            <a:r>
              <a:rPr lang="pt-BR" sz="1400" dirty="0">
                <a:solidFill>
                  <a:schemeClr val="bg1"/>
                </a:solidFill>
              </a:rPr>
              <a:t> para criar um website eficiente, com o código-fonte disponibilizado no GitHub para promover a transparência e a colaboração. A abordagem utilizada facilita a organização do código e a manutenção do website, tornando-o escalável e adaptável às necessidades em constante evolução.</a:t>
            </a:r>
            <a:endParaRPr sz="1400" dirty="0">
              <a:solidFill>
                <a:schemeClr val="bg1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1959770" y="16025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pt-BR" dirty="0"/>
              <a:t>Resultados Obtidos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748141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pt-BR" sz="1400" dirty="0"/>
              <a:t>No decorrer deste projeto, os resultados obtidos oferecem insights significativos sobre a eficácia das estratégias implementadas. A análise detalhada das técnicas de SEO revelou um aumento notável na visibilidade do website nos motores de busca. A criação de conteúdo atrativo, não apenas manteve os visitantes engajados, mas também incentivou interações sociais, promovendo a comunidade de entusiastas</a:t>
            </a:r>
            <a:r>
              <a:rPr lang="pt-BR" sz="1400" dirty="0" smtClean="0"/>
              <a:t>.</a:t>
            </a:r>
          </a:p>
          <a:p>
            <a:pPr marL="76200" lvl="0" indent="0">
              <a:spcBef>
                <a:spcPts val="0"/>
              </a:spcBef>
              <a:buNone/>
            </a:pPr>
            <a:endParaRPr lang="pt-BR" sz="1400" dirty="0" smtClean="0"/>
          </a:p>
          <a:p>
            <a:pPr lvl="0">
              <a:spcBef>
                <a:spcPts val="0"/>
              </a:spcBef>
            </a:pPr>
            <a:r>
              <a:rPr lang="pt-BR" sz="1400" dirty="0"/>
              <a:t>A integração bem-sucedida das redes sociais gerou um aumento nas interações online, fortalecendo os laços entre os aficionados por videogames retro. Observou-se um aumento notável nas consultas de conserto.</a:t>
            </a:r>
            <a:endParaRPr sz="14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8098630" cy="34709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sz="1200" dirty="0"/>
              <a:t>Ao longo do ciclo de desenvolvimento deste projeto, acentuou-se a importância inegável da flexibilidade e adaptabilidade como princípios fundamentais. Inicialmente delineado com um enfoque específico, o trabalho evoluiu organicamente, respondendo a desafios técnicos e explorando novas oportunidades à medida que surgiam. A utilização conjunta do HTML, CSS e </a:t>
            </a:r>
            <a:r>
              <a:rPr lang="pt-BR" sz="1200" dirty="0" err="1"/>
              <a:t>JavaScript</a:t>
            </a:r>
            <a:r>
              <a:rPr lang="pt-BR" sz="1200" dirty="0"/>
              <a:t> desempenhou um papel central na criação do site, possibilitando a estruturação do conteúdo, a personalização da interface do usuário e a introdução ágil de funcionalidades interativas.</a:t>
            </a:r>
          </a:p>
          <a:p>
            <a:r>
              <a:rPr lang="pt-BR" sz="1200" dirty="0" smtClean="0"/>
              <a:t>Em síntese, salientamos a vital importância da flexibilidade técnica e da capacidade de adaptação como elementos-chave no percurso de desenvolvimento. Inicialmente concebido sob uma estratégia particular, a evolução constante ao longo do tempo, aproveitando plenamente as potencialidades do HTML, CSS e </a:t>
            </a:r>
            <a:r>
              <a:rPr lang="pt-BR" sz="1200" dirty="0" err="1" smtClean="0"/>
              <a:t>JavaScript</a:t>
            </a:r>
            <a:r>
              <a:rPr lang="pt-BR" sz="1200" dirty="0" smtClean="0"/>
              <a:t>, culminou na criação de um produto final robusto e altamente adaptável. Estas mudanças desempenharam um papel determinante na </a:t>
            </a:r>
            <a:r>
              <a:rPr lang="pt-BR" sz="1200" dirty="0" err="1" smtClean="0"/>
              <a:t>aprimoração</a:t>
            </a:r>
            <a:r>
              <a:rPr lang="pt-BR" sz="1200" dirty="0" smtClean="0"/>
              <a:t> da acessibilidade e funcionalidade do website, ressaltando a necessidade premente de enfrentar eficazmente os desafios técnicos em constante evolução. Este projeto reforça, inquestionavelmente, a necessidade de abraçar a agilidade e a flexibilidade técnica como pedras angulares para o sucesso contínuo em um ambiente tecnológico dinâmico.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1350170" y="228835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Considerações Finais</a:t>
            </a: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2740534" y="25931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Referencias</a:t>
            </a:r>
            <a:endParaRPr dirty="0"/>
          </a:p>
        </p:txBody>
      </p:sp>
      <p:sp>
        <p:nvSpPr>
          <p:cNvPr id="378" name="Google Shape;378;p3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sz="1400" dirty="0" smtClean="0"/>
              <a:t>HTML</a:t>
            </a:r>
            <a:r>
              <a:rPr lang="pt-BR" sz="1400" dirty="0"/>
              <a:t>, CSS e </a:t>
            </a:r>
            <a:r>
              <a:rPr lang="pt-BR" sz="1400" dirty="0" err="1"/>
              <a:t>JavaScript</a:t>
            </a:r>
            <a:r>
              <a:rPr lang="pt-BR" sz="1400" dirty="0"/>
              <a:t>. &lt; https://l1nq.com/o56Op &gt; Acesso em agosto de 2023.</a:t>
            </a:r>
          </a:p>
          <a:p>
            <a:r>
              <a:rPr lang="pt-BR" sz="1400" dirty="0"/>
              <a:t>Boas Práticas na Criação de Web Site. Disponível em &lt; https://ury1.com/TP7FN &gt; Acesso em agosto de 2023.</a:t>
            </a:r>
          </a:p>
          <a:p>
            <a:r>
              <a:rPr lang="pt-BR" sz="1400" dirty="0"/>
              <a:t>Sebo Dos Games – Referência. Disponível em &lt; https://www.sebodosgames.com &gt; Acesso em agosto de 2023.</a:t>
            </a:r>
          </a:p>
          <a:p>
            <a:r>
              <a:rPr lang="pt-BR" sz="1400" dirty="0"/>
              <a:t>GitHub - O projeto foi disponibilizado no GitHub, para melhor entendimento de seu desenvolvimento: &lt; https://github.com/VMCantador/DuaGamer/ &gt; Acesso em agosto de 2023.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79" name="Google Shape;379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776</Words>
  <Application>Microsoft Office PowerPoint</Application>
  <PresentationFormat>Apresentação na tela (16:9)</PresentationFormat>
  <Paragraphs>39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Muli</vt:lpstr>
      <vt:lpstr>Arial</vt:lpstr>
      <vt:lpstr>Söhne</vt:lpstr>
      <vt:lpstr>Lexend Deca</vt:lpstr>
      <vt:lpstr>Aliena template</vt:lpstr>
      <vt:lpstr>YOU ARCADE – DUA GAMER: Website para consertos de videogames retro</vt:lpstr>
      <vt:lpstr>Time de Desenvolvimento</vt:lpstr>
      <vt:lpstr>Introdução</vt:lpstr>
      <vt:lpstr>Objetivo</vt:lpstr>
      <vt:lpstr>Justificativa</vt:lpstr>
      <vt:lpstr>Metodologia</vt:lpstr>
      <vt:lpstr>Resultados Obtidos</vt:lpstr>
      <vt:lpstr>Considerações Finais</vt:lpstr>
      <vt:lpstr>Referencias</vt:lpstr>
      <vt:lpstr>Muito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ARCADE – DUA GAMER: Website para consertos de videogames retro</dc:title>
  <dc:creator>etec</dc:creator>
  <cp:lastModifiedBy>etec</cp:lastModifiedBy>
  <cp:revision>7</cp:revision>
  <dcterms:modified xsi:type="dcterms:W3CDTF">2023-11-24T01:21:19Z</dcterms:modified>
</cp:coreProperties>
</file>