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6952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55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02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01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98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4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9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374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14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25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0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DE2BAC-52B4-40AB-8470-691640BB7B1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9DEF9C-F11E-4D76-BAF3-C6D0FDF909CE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98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C30536-8DEB-4268-9525-69257B5D8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216729"/>
            <a:ext cx="6831673" cy="1825787"/>
          </a:xfrm>
        </p:spPr>
        <p:txBody>
          <a:bodyPr>
            <a:normAutofit/>
          </a:bodyPr>
          <a:lstStyle/>
          <a:p>
            <a:r>
              <a:rPr lang="en-US" dirty="0"/>
              <a:t>Nama : Dion </a:t>
            </a:r>
            <a:r>
              <a:rPr lang="en-US" dirty="0" err="1"/>
              <a:t>Erlangga</a:t>
            </a:r>
            <a:r>
              <a:rPr lang="en-US" dirty="0"/>
              <a:t> </a:t>
            </a:r>
          </a:p>
          <a:p>
            <a:r>
              <a:rPr lang="en-US" dirty="0" err="1"/>
              <a:t>Nim</a:t>
            </a:r>
            <a:r>
              <a:rPr lang="en-US" dirty="0"/>
              <a:t> : 201011400175</a:t>
            </a:r>
          </a:p>
          <a:p>
            <a:r>
              <a:rPr lang="en-US" dirty="0"/>
              <a:t>Kelas : 07TPLE008</a:t>
            </a:r>
            <a:endParaRPr lang="en-ID" dirty="0"/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50068B60-C73D-42A9-81F9-87728B17DB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7" y="1295910"/>
            <a:ext cx="8361229" cy="97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UTS </a:t>
            </a:r>
          </a:p>
          <a:p>
            <a:pPr algn="ctr"/>
            <a:r>
              <a:rPr lang="en-US" altLang="zh-CN" sz="3200" b="1" dirty="0"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TESTING DAN QA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3814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E75A-A9E1-4477-A6D8-DFE5870E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CI/CD DENGAN PYTHON</a:t>
            </a:r>
            <a:b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754D-03E0-4CD5-8123-5A53FBBC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jenis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(unit)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spesifikasi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harapan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ditentukan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praktik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bertujuan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meminimalkan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kesalahan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(bug),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meningkatkan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keandalan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debugging.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2AAC-CAEA-451A-B7D8-7DCACF6C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47057"/>
            <a:ext cx="9601200" cy="492034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prinsip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utama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Isolasi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Unit: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terisolasi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diisolasi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mungkin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dipanggil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oleh 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seringkali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mock objects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stubs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menggantikan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eksternal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Automatisasi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diotomatisasikan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diulang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saja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cepat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berlanjut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baru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merusak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dirancang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berarti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bagian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tersebut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seharusnya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berbagai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kasus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input yang valid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valid.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4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2BF8-C659-4F84-86FF-68F6ACEC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18457"/>
            <a:ext cx="9601200" cy="514894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Assertions: Unit test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pernyataan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(assertions)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diberikan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oleh 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Jika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hasilnya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;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dianggap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Unit test juga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dokumentasi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hidup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(living documentation)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menjelaskan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cara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mengintegrasikan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secara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Integrasi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Alat: Banyak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bahasa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pemrograman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lingkungan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menyediakan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(framework)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khusus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Python, JUnit di Java,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banyak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Alat-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memudahkan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pembuatan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pelaksanaan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5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229-05CA-4927-92C3-28D3E889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Python:</a:t>
            </a:r>
            <a:b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4A60-6610-45B3-AAA9-C0F4778E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Persiapkan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memiliki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teratur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requirements.txt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dependensi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Pengelolaan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Simpan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di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 (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GitHub).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membuat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gitignore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mengabaikan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perlu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di-repo (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berkas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pyc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virtual environment).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Kendali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manajer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mengontrol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tag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versi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menandai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rilis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8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875B-3DFF-46C8-BA02-98CEF1A7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 (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Buka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 dan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klik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"Actions"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mengaktifkan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Actions.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file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di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direktori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  <a:r>
              <a:rPr lang="en-US" altLang="zh-CN" sz="16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</a:t>
            </a: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/workflows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misalnya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b="1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python-</a:t>
            </a:r>
            <a:r>
              <a:rPr lang="en-US" altLang="zh-CN" sz="1600" b="1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ci.yml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sz="1600" dirty="0" err="1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Actions:</a:t>
            </a:r>
            <a:br>
              <a:rPr lang="en-US" altLang="zh-CN" sz="1600" dirty="0">
                <a:solidFill>
                  <a:srgbClr val="0A3383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endParaRPr lang="en-ID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72A0E-BD63-4EC2-922A-CC9AA29DB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43" y="2286000"/>
            <a:ext cx="533944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143F-BFC8-475A-97FD-816335C6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3771"/>
            <a:ext cx="9601200" cy="508362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Python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cabang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main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GitHub Anda.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Anda.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kerangka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kerja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pytest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lain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sesuai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kebutuhan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Continuous Deployment (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Opsional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ingin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Continuous Deployment,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menambahkan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berikut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Membangun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mengemas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Mengunggah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aplikasi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server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-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migrasi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basis data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langkah-langkah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lain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diperlukan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5BA8-B56A-4DE7-B2FF-98618366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87829"/>
            <a:ext cx="9601200" cy="527957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7.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Push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Setiap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kali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perubahan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 push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repositori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GitHub Actions (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lainnya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)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menjalankan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otomatis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8. Monitoring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menerima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pemberitahuan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CI/CD. Jika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kegagalan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periksa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menemukan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penyebabnya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9.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Pemeliharaan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Terus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pantau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perbaiki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konfigurasi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CI/CD Anda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seiring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perkembangan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proyek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6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F1ED-2C9A-4661-B0FD-91771A72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Sekian</a:t>
            </a:r>
            <a:r>
              <a:rPr lang="en-US" sz="6600" dirty="0"/>
              <a:t> </a:t>
            </a:r>
            <a:r>
              <a:rPr lang="en-US" sz="6600" dirty="0" err="1"/>
              <a:t>terimakasih</a:t>
            </a:r>
            <a:r>
              <a:rPr lang="en-US" sz="6600" dirty="0"/>
              <a:t>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88563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8B42-9ABB-47A2-85C7-A94AFA4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id" sz="4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Pengujian Whitebox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9996-3176-4350-9699-2EDC0D0A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whitebox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, juga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dikenal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clear box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struktural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perangkat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lunak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memeriksa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struktur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internal dan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cara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kerja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aplikasi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>
                <a:latin typeface="Inter"/>
                <a:ea typeface="Inter"/>
                <a:cs typeface="Inter"/>
                <a:sym typeface="Inter"/>
              </a:rPr>
              <a:t>Hal-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dipertimbangkan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Membutuhkan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pengetahuan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tentang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kode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internal dan detail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implementasi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berfokus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pada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masing-masing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komponen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/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modul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sistem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Tujuannya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memastikan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bahwa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kode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berfungsi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benar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memenuhi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diinginkan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Contoh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Menguji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aliran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kontrol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fungsi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Python.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8077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F57-2CA6-431A-A694-D8858FB4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3B2E-6FA9-495E-9B3B-1EA10788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Beberapa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karakteristik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penting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dari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meliputi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1. 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Memeriksa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Whitebox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langsung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terhadap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struktur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termasuk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blok-blok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perulangan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2. 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Kode: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Tujuannya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mencapai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cakupan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tinggi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artinya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sebagian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besar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seluruh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sumber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mencakup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jalur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eksekusi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berbeda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3. 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Intern: 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melibatkan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data internal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sehingga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berfokus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parameter,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variabel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kondisi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Poppins" panose="00000500000000000000" pitchFamily="2" charset="0"/>
              <a:ea typeface="字魂160号-檀宋" panose="00000500000000000000" pitchFamily="2" charset="-122"/>
              <a:cs typeface="Poppins" panose="00000500000000000000" pitchFamily="2" charset="0"/>
              <a:sym typeface="字魂160号-檀宋" panose="00000500000000000000" pitchFamily="2" charset="-122"/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178-4AE5-477C-A912-C1CF9E1A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81743"/>
            <a:ext cx="9601200" cy="498565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4. 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Program: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fokus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pemeriksaan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program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algoritma-algoritma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5. 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Whitebox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sering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tahap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perangkat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lunak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di mana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pengembang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memastikan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mereka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6.  </a:t>
            </a:r>
            <a:r>
              <a:rPr lang="en-US" altLang="zh-CN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 Test: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Salah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satu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umum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test,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unit-unit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kecil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komponen-komponen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individu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seperti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fungsi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metode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Debugging: Whitebox testing juga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dapat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membantu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proses debugging,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yaitu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mengidentifikasi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memperbaiki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kode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D5B2-5902-4170-99F2-835A9A3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sz="4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Manfaat Pengujian Whitebox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2C04-E156-45FD-80B9-DC9D6E4A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whitebox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menawarkan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beberapa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keuntungan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tim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pengembangan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perangkat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lunak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>
                <a:latin typeface="Inter"/>
                <a:ea typeface="Inter"/>
                <a:cs typeface="Inter"/>
                <a:sym typeface="Inter"/>
              </a:rPr>
              <a:t>Hal-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dipertimbangkan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Mengidentifikasi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kelemahan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desain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pengkodean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, dan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potensi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kerentanan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awal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siklus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pengembangan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Memberikan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cakupan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kode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baik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menguji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kemungkinan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jalur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melalui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kode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mengoptimalkan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meningkatkan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kode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Contoh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Mengidentifikasi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kelemahan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logis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pengurutan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melalui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pengujian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whitebox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dirty="0" err="1"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dirty="0">
                <a:latin typeface="Inter"/>
                <a:ea typeface="Inter"/>
                <a:cs typeface="Inter"/>
                <a:sym typeface="Inter"/>
              </a:rPr>
              <a:t> Python.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964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9E7-0B4D-4885-949D-C2BC1FAD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IMPLEMENTASI DALAM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FDF8-9BB0-4590-AC94-EC990A0A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implementasi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testing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Python pada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sistem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sederhana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menggunakan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modul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unittest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contoh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ini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mengelola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operasi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dan logout.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Pertama-tama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1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FBBD3-66ED-4F07-A953-9F530F41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270" y="1126671"/>
            <a:ext cx="7102929" cy="47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B78D-4759-460D-A013-5B950685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Selanjutnya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mari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buat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untuk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kelas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LoginSystem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  <a:b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7E4909-279E-4E15-ADB7-4981B526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2024743"/>
            <a:ext cx="6204857" cy="41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0CD1-DE3A-476E-9C60-0759C0D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WHITEBOX TESTING DAN UNIT TEST DENGAN PYTHON</a:t>
            </a:r>
            <a:b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br>
              <a:rPr lang="en-US" altLang="zh-CN" sz="4400" b="1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46C3-D507-4553-8A70-D03EE4D2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Dalam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unit test di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atas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melakukan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tiga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pengujian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test_login_successful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username dan password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berhasil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test_login_failed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jika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kita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memberikan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password yang salah. Hasil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login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gagal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, dan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test_logout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: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Menguji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apakah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bekerja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dengan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benar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 Hasil yang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diharapkan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adalah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bahwa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setelah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logout,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pengguna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sudah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tidak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masuk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lagi</a:t>
            </a:r>
            <a:r>
              <a:rPr lang="en-US" altLang="zh-CN" dirty="0">
                <a:solidFill>
                  <a:schemeClr val="tx1"/>
                </a:solidFill>
                <a:latin typeface="Poppins" panose="00000500000000000000" pitchFamily="2" charset="0"/>
                <a:ea typeface="字魂160号-檀宋" panose="00000500000000000000" pitchFamily="2" charset="-122"/>
                <a:cs typeface="Poppins" panose="00000500000000000000" pitchFamily="2" charset="0"/>
                <a:sym typeface="字魂160号-檀宋" panose="00000500000000000000" pitchFamily="2" charset="-122"/>
              </a:rPr>
              <a:t>.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122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</TotalTime>
  <Words>1264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Franklin Gothic Book</vt:lpstr>
      <vt:lpstr>Inter</vt:lpstr>
      <vt:lpstr>Poppins</vt:lpstr>
      <vt:lpstr>Roboto</vt:lpstr>
      <vt:lpstr>Crop</vt:lpstr>
      <vt:lpstr>UTS  TESTING DAN QA PERANGKAT LUNAK</vt:lpstr>
      <vt:lpstr>Pengertian Pengujian Whitebox</vt:lpstr>
      <vt:lpstr>Karakteristik </vt:lpstr>
      <vt:lpstr>PowerPoint Presentation</vt:lpstr>
      <vt:lpstr>Manfaat Pengujian Whitebox</vt:lpstr>
      <vt:lpstr>IMPLEMENTASI DALAM PYTHON</vt:lpstr>
      <vt:lpstr>PowerPoint Presentation</vt:lpstr>
      <vt:lpstr>Selanjutnya, mari buat unit test untuk menguji kelas LoginSystem: </vt:lpstr>
      <vt:lpstr>WHITEBOX TESTING DAN UNIT TEST DENGAN PYTHON   </vt:lpstr>
      <vt:lpstr>CI/CD DENGAN PYTHON </vt:lpstr>
      <vt:lpstr>PowerPoint Presentation</vt:lpstr>
      <vt:lpstr>PowerPoint Presentation</vt:lpstr>
      <vt:lpstr>Langkah-langkah Konfigurasi CI/CD untuk Proyek Python: </vt:lpstr>
      <vt:lpstr>4. Menggunakan GitHub Actions (Contoh): Buka repositori GitHub Anda dan klik "Actions" untuk mengaktifkan GitHub Actions. Buat file konfigurasi CI/CD di direktori .github/workflows, misalnya python-ci.yml. Berikut adalah contoh konfigurasi untuk menjalankan unit test Python menggunakan GitHub Actions: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 TESTING DAN QA PERANGKAT LUNAK</dc:title>
  <dc:creator>fahri azis</dc:creator>
  <cp:lastModifiedBy>fahri azis</cp:lastModifiedBy>
  <cp:revision>2</cp:revision>
  <dcterms:created xsi:type="dcterms:W3CDTF">2023-11-03T16:09:00Z</dcterms:created>
  <dcterms:modified xsi:type="dcterms:W3CDTF">2023-11-03T16:24:20Z</dcterms:modified>
</cp:coreProperties>
</file>