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Fira Sans Extra Condensed"/>
      <p:regular r:id="rId26"/>
      <p:bold r:id="rId27"/>
      <p:italic r:id="rId28"/>
      <p:boldItalic r:id="rId29"/>
    </p:embeddedFont>
    <p:embeddedFont>
      <p:font typeface="Fira Sans Extra Condensed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FiraSansExtraCondensed-italic.fntdata"/><Relationship Id="rId27" Type="http://schemas.openxmlformats.org/officeDocument/2006/relationships/font" Target="fonts/FiraSansExtra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SemiBold-bold.fntdata"/><Relationship Id="rId30" Type="http://schemas.openxmlformats.org/officeDocument/2006/relationships/font" Target="fonts/FiraSansExtraCondensed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962c8e87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962c8e87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d3fcdc9c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dd3fcdc9c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d3fcdc9c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dd3fcdc9c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d3fcdc9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dd3fcdc9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3d42c1dd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3d42c1dd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e04de623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e04de623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d3fcdc9c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d3fcdc9c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d3fcdc9c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d3fcdc9c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d3fcdc9c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d3fcdc9c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d3fcdc9c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d3fcdc9c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3fcdc9c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3fcdc9c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d3fcdc9c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dd3fcdc9c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49075" y="900825"/>
            <a:ext cx="3639600" cy="26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49075" y="3500175"/>
            <a:ext cx="25824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ar in Review Infographics by Slidesg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3"/>
          <p:cNvGrpSpPr/>
          <p:nvPr/>
        </p:nvGrpSpPr>
        <p:grpSpPr>
          <a:xfrm>
            <a:off x="4294850" y="743450"/>
            <a:ext cx="4505698" cy="3656600"/>
            <a:chOff x="4294850" y="743450"/>
            <a:chExt cx="4505698" cy="3656600"/>
          </a:xfrm>
        </p:grpSpPr>
        <p:sp>
          <p:nvSpPr>
            <p:cNvPr id="44" name="Google Shape;44;p13"/>
            <p:cNvSpPr/>
            <p:nvPr/>
          </p:nvSpPr>
          <p:spPr>
            <a:xfrm>
              <a:off x="5205784" y="3285425"/>
              <a:ext cx="251804" cy="1114580"/>
            </a:xfrm>
            <a:custGeom>
              <a:rect b="b" l="l" r="r" t="t"/>
              <a:pathLst>
                <a:path extrusionOk="0" h="42179" w="9529">
                  <a:moveTo>
                    <a:pt x="4326" y="1"/>
                  </a:moveTo>
                  <a:lnTo>
                    <a:pt x="1" y="42179"/>
                  </a:lnTo>
                  <a:lnTo>
                    <a:pt x="5204" y="42179"/>
                  </a:lnTo>
                  <a:lnTo>
                    <a:pt x="95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7596554" y="3285425"/>
              <a:ext cx="251804" cy="1114580"/>
            </a:xfrm>
            <a:custGeom>
              <a:rect b="b" l="l" r="r" t="t"/>
              <a:pathLst>
                <a:path extrusionOk="0" h="42179" w="9529">
                  <a:moveTo>
                    <a:pt x="0" y="1"/>
                  </a:moveTo>
                  <a:lnTo>
                    <a:pt x="4325" y="42179"/>
                  </a:lnTo>
                  <a:lnTo>
                    <a:pt x="9528" y="42179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4941946" y="825080"/>
              <a:ext cx="3107369" cy="2460273"/>
            </a:xfrm>
            <a:custGeom>
              <a:rect b="b" l="l" r="r" t="t"/>
              <a:pathLst>
                <a:path extrusionOk="0" h="93104" w="117592">
                  <a:moveTo>
                    <a:pt x="2212" y="0"/>
                  </a:moveTo>
                  <a:cubicBezTo>
                    <a:pt x="977" y="0"/>
                    <a:pt x="1" y="1009"/>
                    <a:pt x="1" y="2212"/>
                  </a:cubicBezTo>
                  <a:lnTo>
                    <a:pt x="1" y="90893"/>
                  </a:lnTo>
                  <a:cubicBezTo>
                    <a:pt x="1" y="92096"/>
                    <a:pt x="977" y="93104"/>
                    <a:pt x="2212" y="93104"/>
                  </a:cubicBezTo>
                  <a:lnTo>
                    <a:pt x="115381" y="93104"/>
                  </a:lnTo>
                  <a:cubicBezTo>
                    <a:pt x="116616" y="93104"/>
                    <a:pt x="117592" y="92096"/>
                    <a:pt x="117592" y="90893"/>
                  </a:cubicBezTo>
                  <a:lnTo>
                    <a:pt x="117592" y="2212"/>
                  </a:lnTo>
                  <a:cubicBezTo>
                    <a:pt x="117592" y="1009"/>
                    <a:pt x="116616" y="0"/>
                    <a:pt x="1153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5418911" y="873202"/>
              <a:ext cx="26" cy="2364033"/>
            </a:xfrm>
            <a:custGeom>
              <a:rect b="b" l="l" r="r" t="t"/>
              <a:pathLst>
                <a:path extrusionOk="0" fill="none" h="89462" w="1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5849445" y="873202"/>
              <a:ext cx="26" cy="2364033"/>
            </a:xfrm>
            <a:custGeom>
              <a:rect b="b" l="l" r="r" t="t"/>
              <a:pathLst>
                <a:path extrusionOk="0" fill="none" h="89462" w="1">
                  <a:moveTo>
                    <a:pt x="1" y="1"/>
                  </a:moveTo>
                  <a:lnTo>
                    <a:pt x="1" y="89462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6280005" y="873202"/>
              <a:ext cx="26" cy="2364033"/>
            </a:xfrm>
            <a:custGeom>
              <a:rect b="b" l="l" r="r" t="t"/>
              <a:pathLst>
                <a:path extrusionOk="0" fill="none" h="89462" w="1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6710539" y="873202"/>
              <a:ext cx="26" cy="2364033"/>
            </a:xfrm>
            <a:custGeom>
              <a:rect b="b" l="l" r="r" t="t"/>
              <a:pathLst>
                <a:path extrusionOk="0" fill="none" h="89462" w="1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7141946" y="873202"/>
              <a:ext cx="26" cy="2364033"/>
            </a:xfrm>
            <a:custGeom>
              <a:rect b="b" l="l" r="r" t="t"/>
              <a:pathLst>
                <a:path extrusionOk="0" fill="none" h="89462" w="1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7572480" y="873202"/>
              <a:ext cx="26" cy="2364033"/>
            </a:xfrm>
            <a:custGeom>
              <a:rect b="b" l="l" r="r" t="t"/>
              <a:pathLst>
                <a:path extrusionOk="0" fill="none" h="89462" w="1">
                  <a:moveTo>
                    <a:pt x="1" y="1"/>
                  </a:moveTo>
                  <a:lnTo>
                    <a:pt x="1" y="89462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4987504" y="1217798"/>
              <a:ext cx="3017127" cy="26"/>
            </a:xfrm>
            <a:custGeom>
              <a:rect b="b" l="l" r="r" t="t"/>
              <a:pathLst>
                <a:path extrusionOk="0" fill="none" h="1" w="114177">
                  <a:moveTo>
                    <a:pt x="1" y="1"/>
                  </a:moveTo>
                  <a:lnTo>
                    <a:pt x="114177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987504" y="1548652"/>
              <a:ext cx="3017127" cy="26"/>
            </a:xfrm>
            <a:custGeom>
              <a:rect b="b" l="l" r="r" t="t"/>
              <a:pathLst>
                <a:path extrusionOk="0" fill="none" h="1" w="114177">
                  <a:moveTo>
                    <a:pt x="1" y="1"/>
                  </a:moveTo>
                  <a:lnTo>
                    <a:pt x="114177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987504" y="1880378"/>
              <a:ext cx="3017127" cy="26"/>
            </a:xfrm>
            <a:custGeom>
              <a:rect b="b" l="l" r="r" t="t"/>
              <a:pathLst>
                <a:path extrusionOk="0" fill="none" h="1" w="114177">
                  <a:moveTo>
                    <a:pt x="114177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987504" y="2212105"/>
              <a:ext cx="3017127" cy="26"/>
            </a:xfrm>
            <a:custGeom>
              <a:rect b="b" l="l" r="r" t="t"/>
              <a:pathLst>
                <a:path extrusionOk="0" fill="none" h="1" w="114177">
                  <a:moveTo>
                    <a:pt x="1" y="0"/>
                  </a:moveTo>
                  <a:lnTo>
                    <a:pt x="114177" y="0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87504" y="2542959"/>
              <a:ext cx="3017127" cy="26"/>
            </a:xfrm>
            <a:custGeom>
              <a:rect b="b" l="l" r="r" t="t"/>
              <a:pathLst>
                <a:path extrusionOk="0" fill="none" h="1" w="114177">
                  <a:moveTo>
                    <a:pt x="1" y="0"/>
                  </a:moveTo>
                  <a:lnTo>
                    <a:pt x="114177" y="0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987504" y="2874659"/>
              <a:ext cx="3017127" cy="26"/>
            </a:xfrm>
            <a:custGeom>
              <a:rect b="b" l="l" r="r" t="t"/>
              <a:pathLst>
                <a:path extrusionOk="0" fill="none" h="1" w="114177">
                  <a:moveTo>
                    <a:pt x="1" y="1"/>
                  </a:moveTo>
                  <a:lnTo>
                    <a:pt x="114177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987504" y="873202"/>
              <a:ext cx="3015410" cy="2364033"/>
            </a:xfrm>
            <a:custGeom>
              <a:rect b="b" l="l" r="r" t="t"/>
              <a:pathLst>
                <a:path extrusionOk="0" fill="none" h="89462" w="114112">
                  <a:moveTo>
                    <a:pt x="113364" y="89462"/>
                  </a:moveTo>
                  <a:lnTo>
                    <a:pt x="781" y="89462"/>
                  </a:lnTo>
                  <a:cubicBezTo>
                    <a:pt x="358" y="89462"/>
                    <a:pt x="1" y="89104"/>
                    <a:pt x="1" y="88714"/>
                  </a:cubicBezTo>
                  <a:lnTo>
                    <a:pt x="1" y="749"/>
                  </a:lnTo>
                  <a:cubicBezTo>
                    <a:pt x="1" y="326"/>
                    <a:pt x="358" y="1"/>
                    <a:pt x="781" y="1"/>
                  </a:cubicBezTo>
                  <a:lnTo>
                    <a:pt x="113364" y="1"/>
                  </a:lnTo>
                  <a:cubicBezTo>
                    <a:pt x="113787" y="1"/>
                    <a:pt x="114112" y="326"/>
                    <a:pt x="114112" y="749"/>
                  </a:cubicBezTo>
                  <a:lnTo>
                    <a:pt x="114112" y="88714"/>
                  </a:lnTo>
                  <a:cubicBezTo>
                    <a:pt x="114112" y="89137"/>
                    <a:pt x="113787" y="89462"/>
                    <a:pt x="113364" y="89462"/>
                  </a:cubicBezTo>
                  <a:close/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895542" y="743450"/>
              <a:ext cx="3199328" cy="129773"/>
            </a:xfrm>
            <a:custGeom>
              <a:rect b="b" l="l" r="r" t="t"/>
              <a:pathLst>
                <a:path extrusionOk="0" h="4911" w="121072">
                  <a:moveTo>
                    <a:pt x="1" y="0"/>
                  </a:moveTo>
                  <a:lnTo>
                    <a:pt x="1" y="4911"/>
                  </a:lnTo>
                  <a:lnTo>
                    <a:pt x="121072" y="4911"/>
                  </a:lnTo>
                  <a:lnTo>
                    <a:pt x="12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980069" y="1217798"/>
              <a:ext cx="730466" cy="26"/>
            </a:xfrm>
            <a:custGeom>
              <a:rect b="b" l="l" r="r" t="t"/>
              <a:pathLst>
                <a:path extrusionOk="0" fill="none" h="1" w="27643">
                  <a:moveTo>
                    <a:pt x="1" y="1"/>
                  </a:moveTo>
                  <a:lnTo>
                    <a:pt x="27642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953431" y="1439512"/>
              <a:ext cx="198531" cy="1797746"/>
            </a:xfrm>
            <a:custGeom>
              <a:rect b="b" l="l" r="r" t="t"/>
              <a:pathLst>
                <a:path extrusionOk="0" h="68032" w="7513">
                  <a:moveTo>
                    <a:pt x="3773" y="1"/>
                  </a:moveTo>
                  <a:lnTo>
                    <a:pt x="1" y="4131"/>
                  </a:lnTo>
                  <a:lnTo>
                    <a:pt x="1659" y="4131"/>
                  </a:lnTo>
                  <a:lnTo>
                    <a:pt x="1659" y="68032"/>
                  </a:lnTo>
                  <a:lnTo>
                    <a:pt x="5854" y="68032"/>
                  </a:lnTo>
                  <a:lnTo>
                    <a:pt x="5854" y="4131"/>
                  </a:lnTo>
                  <a:lnTo>
                    <a:pt x="7513" y="4131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328973" y="1644050"/>
              <a:ext cx="197685" cy="1593216"/>
            </a:xfrm>
            <a:custGeom>
              <a:rect b="b" l="l" r="r" t="t"/>
              <a:pathLst>
                <a:path extrusionOk="0" h="60292" w="7481">
                  <a:moveTo>
                    <a:pt x="3740" y="1"/>
                  </a:moveTo>
                  <a:lnTo>
                    <a:pt x="1" y="4163"/>
                  </a:lnTo>
                  <a:lnTo>
                    <a:pt x="1659" y="4163"/>
                  </a:lnTo>
                  <a:lnTo>
                    <a:pt x="1659" y="60292"/>
                  </a:lnTo>
                  <a:lnTo>
                    <a:pt x="5822" y="60292"/>
                  </a:lnTo>
                  <a:lnTo>
                    <a:pt x="5822" y="4163"/>
                  </a:lnTo>
                  <a:lnTo>
                    <a:pt x="7480" y="4163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556406" y="2324680"/>
              <a:ext cx="198531" cy="912614"/>
            </a:xfrm>
            <a:custGeom>
              <a:rect b="b" l="l" r="r" t="t"/>
              <a:pathLst>
                <a:path extrusionOk="0" h="34536" w="7513">
                  <a:moveTo>
                    <a:pt x="3740" y="0"/>
                  </a:moveTo>
                  <a:lnTo>
                    <a:pt x="1" y="4130"/>
                  </a:lnTo>
                  <a:lnTo>
                    <a:pt x="1659" y="4130"/>
                  </a:lnTo>
                  <a:lnTo>
                    <a:pt x="1659" y="34536"/>
                  </a:lnTo>
                  <a:lnTo>
                    <a:pt x="5854" y="34536"/>
                  </a:lnTo>
                  <a:lnTo>
                    <a:pt x="5854" y="4130"/>
                  </a:lnTo>
                  <a:lnTo>
                    <a:pt x="7513" y="4130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987504" y="1217798"/>
              <a:ext cx="2584893" cy="994293"/>
            </a:xfrm>
            <a:custGeom>
              <a:rect b="b" l="l" r="r" t="t"/>
              <a:pathLst>
                <a:path extrusionOk="0" fill="none" h="37627" w="97820">
                  <a:moveTo>
                    <a:pt x="1" y="25073"/>
                  </a:moveTo>
                  <a:lnTo>
                    <a:pt x="16325" y="37626"/>
                  </a:lnTo>
                  <a:lnTo>
                    <a:pt x="48910" y="25073"/>
                  </a:lnTo>
                  <a:lnTo>
                    <a:pt x="65202" y="30179"/>
                  </a:lnTo>
                  <a:lnTo>
                    <a:pt x="97820" y="1"/>
                  </a:lnTo>
                </a:path>
              </a:pathLst>
            </a:custGeom>
            <a:solidFill>
              <a:schemeClr val="dk1"/>
            </a:solidFill>
            <a:ln cap="flat" cmpd="sng" w="252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377659" y="2170853"/>
              <a:ext cx="81653" cy="81653"/>
            </a:xfrm>
            <a:custGeom>
              <a:rect b="b" l="l" r="r" t="t"/>
              <a:pathLst>
                <a:path extrusionOk="0" h="3090" w="3090">
                  <a:moveTo>
                    <a:pt x="1561" y="0"/>
                  </a:moveTo>
                  <a:cubicBezTo>
                    <a:pt x="683" y="0"/>
                    <a:pt x="0" y="683"/>
                    <a:pt x="0" y="1561"/>
                  </a:cubicBezTo>
                  <a:cubicBezTo>
                    <a:pt x="0" y="2407"/>
                    <a:pt x="683" y="3089"/>
                    <a:pt x="1561" y="3089"/>
                  </a:cubicBezTo>
                  <a:cubicBezTo>
                    <a:pt x="2407" y="3089"/>
                    <a:pt x="3090" y="2407"/>
                    <a:pt x="3090" y="1561"/>
                  </a:cubicBezTo>
                  <a:cubicBezTo>
                    <a:pt x="3090" y="683"/>
                    <a:pt x="2407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238754" y="1839127"/>
              <a:ext cx="82499" cy="82525"/>
            </a:xfrm>
            <a:custGeom>
              <a:rect b="b" l="l" r="r" t="t"/>
              <a:pathLst>
                <a:path extrusionOk="0" h="3123" w="3122">
                  <a:moveTo>
                    <a:pt x="1561" y="1"/>
                  </a:moveTo>
                  <a:cubicBezTo>
                    <a:pt x="716" y="1"/>
                    <a:pt x="0" y="716"/>
                    <a:pt x="0" y="1561"/>
                  </a:cubicBezTo>
                  <a:cubicBezTo>
                    <a:pt x="0" y="2407"/>
                    <a:pt x="716" y="3122"/>
                    <a:pt x="1561" y="3122"/>
                  </a:cubicBezTo>
                  <a:cubicBezTo>
                    <a:pt x="2439" y="3122"/>
                    <a:pt x="3122" y="2407"/>
                    <a:pt x="3122" y="1561"/>
                  </a:cubicBezTo>
                  <a:cubicBezTo>
                    <a:pt x="3122" y="716"/>
                    <a:pt x="2439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670134" y="1973187"/>
              <a:ext cx="81680" cy="81653"/>
            </a:xfrm>
            <a:custGeom>
              <a:rect b="b" l="l" r="r" t="t"/>
              <a:pathLst>
                <a:path extrusionOk="0" h="3090" w="3091">
                  <a:moveTo>
                    <a:pt x="1529" y="1"/>
                  </a:moveTo>
                  <a:cubicBezTo>
                    <a:pt x="684" y="1"/>
                    <a:pt x="1" y="684"/>
                    <a:pt x="1" y="1529"/>
                  </a:cubicBezTo>
                  <a:cubicBezTo>
                    <a:pt x="1" y="2407"/>
                    <a:pt x="684" y="3090"/>
                    <a:pt x="1529" y="3090"/>
                  </a:cubicBezTo>
                  <a:cubicBezTo>
                    <a:pt x="2407" y="3090"/>
                    <a:pt x="3090" y="2407"/>
                    <a:pt x="3090" y="1529"/>
                  </a:cubicBezTo>
                  <a:cubicBezTo>
                    <a:pt x="3090" y="684"/>
                    <a:pt x="2407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531229" y="1176547"/>
              <a:ext cx="82525" cy="82525"/>
            </a:xfrm>
            <a:custGeom>
              <a:rect b="b" l="l" r="r" t="t"/>
              <a:pathLst>
                <a:path extrusionOk="0" h="3123" w="3123">
                  <a:moveTo>
                    <a:pt x="1562" y="1"/>
                  </a:moveTo>
                  <a:cubicBezTo>
                    <a:pt x="716" y="1"/>
                    <a:pt x="1" y="684"/>
                    <a:pt x="1" y="1562"/>
                  </a:cubicBezTo>
                  <a:cubicBezTo>
                    <a:pt x="1" y="2407"/>
                    <a:pt x="716" y="3123"/>
                    <a:pt x="1562" y="3123"/>
                  </a:cubicBezTo>
                  <a:cubicBezTo>
                    <a:pt x="2407" y="3123"/>
                    <a:pt x="3123" y="2407"/>
                    <a:pt x="3123" y="1562"/>
                  </a:cubicBezTo>
                  <a:cubicBezTo>
                    <a:pt x="3123" y="684"/>
                    <a:pt x="2407" y="1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253060" y="1051948"/>
              <a:ext cx="330867" cy="330867"/>
            </a:xfrm>
            <a:custGeom>
              <a:rect b="b" l="l" r="r" t="t"/>
              <a:pathLst>
                <a:path extrusionOk="0" h="12521" w="12521">
                  <a:moveTo>
                    <a:pt x="6276" y="1"/>
                  </a:moveTo>
                  <a:cubicBezTo>
                    <a:pt x="2829" y="1"/>
                    <a:pt x="0" y="2830"/>
                    <a:pt x="0" y="6277"/>
                  </a:cubicBezTo>
                  <a:cubicBezTo>
                    <a:pt x="0" y="9724"/>
                    <a:pt x="2829" y="12521"/>
                    <a:pt x="6276" y="12521"/>
                  </a:cubicBezTo>
                  <a:cubicBezTo>
                    <a:pt x="9723" y="12521"/>
                    <a:pt x="12520" y="9724"/>
                    <a:pt x="12520" y="6277"/>
                  </a:cubicBezTo>
                  <a:lnTo>
                    <a:pt x="9171" y="6277"/>
                  </a:lnTo>
                  <a:cubicBezTo>
                    <a:pt x="9171" y="7870"/>
                    <a:pt x="7870" y="9171"/>
                    <a:pt x="6276" y="9171"/>
                  </a:cubicBezTo>
                  <a:cubicBezTo>
                    <a:pt x="4650" y="9171"/>
                    <a:pt x="3350" y="7870"/>
                    <a:pt x="3350" y="6277"/>
                  </a:cubicBezTo>
                  <a:cubicBezTo>
                    <a:pt x="3350" y="4651"/>
                    <a:pt x="4650" y="3350"/>
                    <a:pt x="6276" y="3350"/>
                  </a:cubicBezTo>
                  <a:lnTo>
                    <a:pt x="6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418911" y="1052820"/>
              <a:ext cx="165024" cy="164998"/>
            </a:xfrm>
            <a:custGeom>
              <a:rect b="b" l="l" r="r" t="t"/>
              <a:pathLst>
                <a:path extrusionOk="0" h="6244" w="6245">
                  <a:moveTo>
                    <a:pt x="0" y="0"/>
                  </a:moveTo>
                  <a:lnTo>
                    <a:pt x="0" y="3317"/>
                  </a:lnTo>
                  <a:cubicBezTo>
                    <a:pt x="1594" y="3317"/>
                    <a:pt x="2895" y="4650"/>
                    <a:pt x="2895" y="6244"/>
                  </a:cubicBezTo>
                  <a:lnTo>
                    <a:pt x="6244" y="6244"/>
                  </a:lnTo>
                  <a:cubicBezTo>
                    <a:pt x="6244" y="2797"/>
                    <a:pt x="3447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893286" y="1082021"/>
              <a:ext cx="121185" cy="236345"/>
            </a:xfrm>
            <a:custGeom>
              <a:rect b="b" l="l" r="r" t="t"/>
              <a:pathLst>
                <a:path extrusionOk="0" h="8944" w="4586">
                  <a:moveTo>
                    <a:pt x="1919" y="1"/>
                  </a:moveTo>
                  <a:lnTo>
                    <a:pt x="0" y="2732"/>
                  </a:lnTo>
                  <a:cubicBezTo>
                    <a:pt x="748" y="3285"/>
                    <a:pt x="1268" y="4163"/>
                    <a:pt x="1268" y="5139"/>
                  </a:cubicBezTo>
                  <a:cubicBezTo>
                    <a:pt x="1268" y="5822"/>
                    <a:pt x="1041" y="6440"/>
                    <a:pt x="651" y="6927"/>
                  </a:cubicBezTo>
                  <a:lnTo>
                    <a:pt x="3285" y="8944"/>
                  </a:lnTo>
                  <a:cubicBezTo>
                    <a:pt x="4098" y="7903"/>
                    <a:pt x="4585" y="6570"/>
                    <a:pt x="4585" y="5139"/>
                  </a:cubicBezTo>
                  <a:cubicBezTo>
                    <a:pt x="4585" y="3025"/>
                    <a:pt x="3545" y="1139"/>
                    <a:pt x="1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684440" y="1051948"/>
              <a:ext cx="295643" cy="330867"/>
            </a:xfrm>
            <a:custGeom>
              <a:rect b="b" l="l" r="r" t="t"/>
              <a:pathLst>
                <a:path extrusionOk="0" h="12521" w="11188">
                  <a:moveTo>
                    <a:pt x="6245" y="1"/>
                  </a:moveTo>
                  <a:cubicBezTo>
                    <a:pt x="2798" y="1"/>
                    <a:pt x="1" y="2830"/>
                    <a:pt x="1" y="6277"/>
                  </a:cubicBezTo>
                  <a:cubicBezTo>
                    <a:pt x="1" y="9724"/>
                    <a:pt x="2798" y="12521"/>
                    <a:pt x="6245" y="12521"/>
                  </a:cubicBezTo>
                  <a:cubicBezTo>
                    <a:pt x="8261" y="12521"/>
                    <a:pt x="10050" y="11578"/>
                    <a:pt x="11188" y="10082"/>
                  </a:cubicBezTo>
                  <a:lnTo>
                    <a:pt x="8554" y="8033"/>
                  </a:lnTo>
                  <a:cubicBezTo>
                    <a:pt x="8001" y="8748"/>
                    <a:pt x="7188" y="9171"/>
                    <a:pt x="6245" y="9171"/>
                  </a:cubicBezTo>
                  <a:cubicBezTo>
                    <a:pt x="4651" y="9171"/>
                    <a:pt x="3318" y="7870"/>
                    <a:pt x="3318" y="6277"/>
                  </a:cubicBezTo>
                  <a:cubicBezTo>
                    <a:pt x="3318" y="4651"/>
                    <a:pt x="4651" y="3350"/>
                    <a:pt x="6245" y="3350"/>
                  </a:cubicBezTo>
                  <a:lnTo>
                    <a:pt x="6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849445" y="1052820"/>
              <a:ext cx="94549" cy="101419"/>
            </a:xfrm>
            <a:custGeom>
              <a:rect b="b" l="l" r="r" t="t"/>
              <a:pathLst>
                <a:path extrusionOk="0" h="3838" w="3578">
                  <a:moveTo>
                    <a:pt x="1" y="0"/>
                  </a:moveTo>
                  <a:lnTo>
                    <a:pt x="1" y="3317"/>
                  </a:lnTo>
                  <a:cubicBezTo>
                    <a:pt x="619" y="3317"/>
                    <a:pt x="1204" y="3512"/>
                    <a:pt x="1659" y="3837"/>
                  </a:cubicBezTo>
                  <a:lnTo>
                    <a:pt x="3578" y="1106"/>
                  </a:lnTo>
                  <a:cubicBezTo>
                    <a:pt x="2570" y="390"/>
                    <a:pt x="133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572480" y="1715374"/>
              <a:ext cx="165024" cy="281902"/>
            </a:xfrm>
            <a:custGeom>
              <a:rect b="b" l="l" r="r" t="t"/>
              <a:pathLst>
                <a:path extrusionOk="0" h="10668" w="6245">
                  <a:moveTo>
                    <a:pt x="1" y="1"/>
                  </a:moveTo>
                  <a:lnTo>
                    <a:pt x="1" y="3318"/>
                  </a:lnTo>
                  <a:cubicBezTo>
                    <a:pt x="1594" y="3318"/>
                    <a:pt x="2927" y="4651"/>
                    <a:pt x="2927" y="6244"/>
                  </a:cubicBezTo>
                  <a:cubicBezTo>
                    <a:pt x="2927" y="7057"/>
                    <a:pt x="2602" y="7773"/>
                    <a:pt x="2049" y="8293"/>
                  </a:cubicBezTo>
                  <a:lnTo>
                    <a:pt x="4423" y="10667"/>
                  </a:lnTo>
                  <a:cubicBezTo>
                    <a:pt x="5561" y="9529"/>
                    <a:pt x="6244" y="7968"/>
                    <a:pt x="6244" y="6244"/>
                  </a:cubicBezTo>
                  <a:cubicBezTo>
                    <a:pt x="6244" y="2797"/>
                    <a:pt x="344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455597" y="1934525"/>
              <a:ext cx="233782" cy="110879"/>
            </a:xfrm>
            <a:custGeom>
              <a:rect b="b" l="l" r="r" t="t"/>
              <a:pathLst>
                <a:path extrusionOk="0" h="4196" w="8847">
                  <a:moveTo>
                    <a:pt x="2375" y="0"/>
                  </a:moveTo>
                  <a:lnTo>
                    <a:pt x="1" y="2374"/>
                  </a:lnTo>
                  <a:cubicBezTo>
                    <a:pt x="1139" y="3512"/>
                    <a:pt x="2700" y="4195"/>
                    <a:pt x="4424" y="4195"/>
                  </a:cubicBezTo>
                  <a:cubicBezTo>
                    <a:pt x="6147" y="4195"/>
                    <a:pt x="7708" y="3512"/>
                    <a:pt x="8846" y="2374"/>
                  </a:cubicBezTo>
                  <a:lnTo>
                    <a:pt x="6472" y="0"/>
                  </a:lnTo>
                  <a:cubicBezTo>
                    <a:pt x="5952" y="521"/>
                    <a:pt x="5237" y="878"/>
                    <a:pt x="4424" y="878"/>
                  </a:cubicBezTo>
                  <a:cubicBezTo>
                    <a:pt x="3611" y="878"/>
                    <a:pt x="2895" y="521"/>
                    <a:pt x="2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7407475" y="1715374"/>
              <a:ext cx="165024" cy="281902"/>
            </a:xfrm>
            <a:custGeom>
              <a:rect b="b" l="l" r="r" t="t"/>
              <a:pathLst>
                <a:path extrusionOk="0" h="10668" w="6245">
                  <a:moveTo>
                    <a:pt x="6245" y="1"/>
                  </a:moveTo>
                  <a:cubicBezTo>
                    <a:pt x="2798" y="1"/>
                    <a:pt x="1" y="2797"/>
                    <a:pt x="1" y="6244"/>
                  </a:cubicBezTo>
                  <a:cubicBezTo>
                    <a:pt x="1" y="7968"/>
                    <a:pt x="684" y="9529"/>
                    <a:pt x="1822" y="10667"/>
                  </a:cubicBezTo>
                  <a:lnTo>
                    <a:pt x="4196" y="8293"/>
                  </a:lnTo>
                  <a:cubicBezTo>
                    <a:pt x="3676" y="7773"/>
                    <a:pt x="3318" y="7057"/>
                    <a:pt x="3318" y="6244"/>
                  </a:cubicBezTo>
                  <a:cubicBezTo>
                    <a:pt x="3318" y="4651"/>
                    <a:pt x="4651" y="3318"/>
                    <a:pt x="6245" y="3318"/>
                  </a:cubicBezTo>
                  <a:lnTo>
                    <a:pt x="62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689901" y="1196313"/>
              <a:ext cx="42148" cy="42993"/>
            </a:xfrm>
            <a:custGeom>
              <a:rect b="b" l="l" r="r" t="t"/>
              <a:pathLst>
                <a:path extrusionOk="0" h="1627" w="1595">
                  <a:moveTo>
                    <a:pt x="781" y="1"/>
                  </a:moveTo>
                  <a:cubicBezTo>
                    <a:pt x="359" y="1"/>
                    <a:pt x="1" y="359"/>
                    <a:pt x="1" y="814"/>
                  </a:cubicBezTo>
                  <a:cubicBezTo>
                    <a:pt x="1" y="1237"/>
                    <a:pt x="359" y="1627"/>
                    <a:pt x="781" y="1627"/>
                  </a:cubicBezTo>
                  <a:cubicBezTo>
                    <a:pt x="1237" y="1627"/>
                    <a:pt x="1594" y="1237"/>
                    <a:pt x="1594" y="814"/>
                  </a:cubicBezTo>
                  <a:cubicBezTo>
                    <a:pt x="1594" y="359"/>
                    <a:pt x="1237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7120461" y="2103811"/>
              <a:ext cx="42121" cy="42148"/>
            </a:xfrm>
            <a:custGeom>
              <a:rect b="b" l="l" r="r" t="t"/>
              <a:pathLst>
                <a:path extrusionOk="0" h="1595" w="1594">
                  <a:moveTo>
                    <a:pt x="813" y="1"/>
                  </a:moveTo>
                  <a:cubicBezTo>
                    <a:pt x="358" y="1"/>
                    <a:pt x="0" y="358"/>
                    <a:pt x="0" y="814"/>
                  </a:cubicBezTo>
                  <a:cubicBezTo>
                    <a:pt x="0" y="1236"/>
                    <a:pt x="358" y="1594"/>
                    <a:pt x="813" y="1594"/>
                  </a:cubicBezTo>
                  <a:cubicBezTo>
                    <a:pt x="1236" y="1594"/>
                    <a:pt x="1594" y="1236"/>
                    <a:pt x="1594" y="814"/>
                  </a:cubicBezTo>
                  <a:cubicBezTo>
                    <a:pt x="1594" y="358"/>
                    <a:pt x="1236" y="1"/>
                    <a:pt x="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015602" y="2103811"/>
              <a:ext cx="42148" cy="42148"/>
            </a:xfrm>
            <a:custGeom>
              <a:rect b="b" l="l" r="r" t="t"/>
              <a:pathLst>
                <a:path extrusionOk="0" h="1595" w="1595">
                  <a:moveTo>
                    <a:pt x="814" y="1"/>
                  </a:moveTo>
                  <a:cubicBezTo>
                    <a:pt x="359" y="1"/>
                    <a:pt x="1" y="358"/>
                    <a:pt x="1" y="814"/>
                  </a:cubicBezTo>
                  <a:cubicBezTo>
                    <a:pt x="1" y="1236"/>
                    <a:pt x="359" y="1594"/>
                    <a:pt x="814" y="1594"/>
                  </a:cubicBezTo>
                  <a:cubicBezTo>
                    <a:pt x="1237" y="1594"/>
                    <a:pt x="1594" y="1236"/>
                    <a:pt x="1594" y="814"/>
                  </a:cubicBezTo>
                  <a:cubicBezTo>
                    <a:pt x="1594" y="358"/>
                    <a:pt x="1237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689901" y="1297737"/>
              <a:ext cx="42148" cy="42121"/>
            </a:xfrm>
            <a:custGeom>
              <a:rect b="b" l="l" r="r" t="t"/>
              <a:pathLst>
                <a:path extrusionOk="0" h="1594" w="1595">
                  <a:moveTo>
                    <a:pt x="781" y="0"/>
                  </a:moveTo>
                  <a:cubicBezTo>
                    <a:pt x="359" y="0"/>
                    <a:pt x="1" y="358"/>
                    <a:pt x="1" y="781"/>
                  </a:cubicBezTo>
                  <a:cubicBezTo>
                    <a:pt x="1" y="1236"/>
                    <a:pt x="359" y="1594"/>
                    <a:pt x="781" y="1594"/>
                  </a:cubicBezTo>
                  <a:cubicBezTo>
                    <a:pt x="1237" y="1594"/>
                    <a:pt x="1594" y="1236"/>
                    <a:pt x="1594" y="781"/>
                  </a:cubicBezTo>
                  <a:cubicBezTo>
                    <a:pt x="1594" y="358"/>
                    <a:pt x="1237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689901" y="1398288"/>
              <a:ext cx="42148" cy="42121"/>
            </a:xfrm>
            <a:custGeom>
              <a:rect b="b" l="l" r="r" t="t"/>
              <a:pathLst>
                <a:path extrusionOk="0" h="1594" w="1595">
                  <a:moveTo>
                    <a:pt x="781" y="0"/>
                  </a:moveTo>
                  <a:cubicBezTo>
                    <a:pt x="359" y="0"/>
                    <a:pt x="1" y="358"/>
                    <a:pt x="1" y="813"/>
                  </a:cubicBezTo>
                  <a:cubicBezTo>
                    <a:pt x="1" y="1236"/>
                    <a:pt x="359" y="1593"/>
                    <a:pt x="781" y="1593"/>
                  </a:cubicBezTo>
                  <a:cubicBezTo>
                    <a:pt x="1237" y="1593"/>
                    <a:pt x="1594" y="1236"/>
                    <a:pt x="1594" y="813"/>
                  </a:cubicBezTo>
                  <a:cubicBezTo>
                    <a:pt x="1594" y="358"/>
                    <a:pt x="1237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7141946" y="2014438"/>
              <a:ext cx="430543" cy="110879"/>
            </a:xfrm>
            <a:custGeom>
              <a:rect b="b" l="l" r="r" t="t"/>
              <a:pathLst>
                <a:path extrusionOk="0" fill="none" h="4196" w="16293">
                  <a:moveTo>
                    <a:pt x="16293" y="1"/>
                  </a:moveTo>
                  <a:lnTo>
                    <a:pt x="16293" y="4196"/>
                  </a:lnTo>
                  <a:lnTo>
                    <a:pt x="0" y="4196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197810" y="2360751"/>
              <a:ext cx="213118" cy="333457"/>
            </a:xfrm>
            <a:custGeom>
              <a:rect b="b" l="l" r="r" t="t"/>
              <a:pathLst>
                <a:path extrusionOk="0" h="12619" w="8065">
                  <a:moveTo>
                    <a:pt x="976" y="1"/>
                  </a:moveTo>
                  <a:cubicBezTo>
                    <a:pt x="976" y="1"/>
                    <a:pt x="130" y="651"/>
                    <a:pt x="130" y="2602"/>
                  </a:cubicBezTo>
                  <a:cubicBezTo>
                    <a:pt x="130" y="3481"/>
                    <a:pt x="0" y="12619"/>
                    <a:pt x="0" y="12619"/>
                  </a:cubicBezTo>
                  <a:lnTo>
                    <a:pt x="8065" y="12619"/>
                  </a:lnTo>
                  <a:lnTo>
                    <a:pt x="8065" y="387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208117" y="2510296"/>
              <a:ext cx="134926" cy="178765"/>
            </a:xfrm>
            <a:custGeom>
              <a:rect b="b" l="l" r="r" t="t"/>
              <a:pathLst>
                <a:path extrusionOk="0" h="6765" w="5106">
                  <a:moveTo>
                    <a:pt x="1366" y="0"/>
                  </a:moveTo>
                  <a:lnTo>
                    <a:pt x="0" y="6764"/>
                  </a:lnTo>
                  <a:lnTo>
                    <a:pt x="5106" y="6764"/>
                  </a:lnTo>
                  <a:lnTo>
                    <a:pt x="4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192631" y="2334669"/>
              <a:ext cx="210132" cy="216949"/>
            </a:xfrm>
            <a:custGeom>
              <a:rect b="b" l="l" r="r" t="t"/>
              <a:pathLst>
                <a:path extrusionOk="0" h="8210" w="7952">
                  <a:moveTo>
                    <a:pt x="3806" y="1"/>
                  </a:moveTo>
                  <a:cubicBezTo>
                    <a:pt x="3681" y="1"/>
                    <a:pt x="3550" y="5"/>
                    <a:pt x="3415" y="12"/>
                  </a:cubicBezTo>
                  <a:cubicBezTo>
                    <a:pt x="3415" y="12"/>
                    <a:pt x="1237" y="338"/>
                    <a:pt x="716" y="2581"/>
                  </a:cubicBezTo>
                  <a:cubicBezTo>
                    <a:pt x="229" y="4825"/>
                    <a:pt x="1" y="7752"/>
                    <a:pt x="2863" y="8175"/>
                  </a:cubicBezTo>
                  <a:cubicBezTo>
                    <a:pt x="3021" y="8198"/>
                    <a:pt x="3174" y="8209"/>
                    <a:pt x="3322" y="8209"/>
                  </a:cubicBezTo>
                  <a:cubicBezTo>
                    <a:pt x="5418" y="8209"/>
                    <a:pt x="6440" y="5996"/>
                    <a:pt x="6440" y="5996"/>
                  </a:cubicBezTo>
                  <a:cubicBezTo>
                    <a:pt x="6440" y="5996"/>
                    <a:pt x="6513" y="6011"/>
                    <a:pt x="6625" y="6011"/>
                  </a:cubicBezTo>
                  <a:cubicBezTo>
                    <a:pt x="6913" y="6011"/>
                    <a:pt x="7455" y="5910"/>
                    <a:pt x="7643" y="5183"/>
                  </a:cubicBezTo>
                  <a:cubicBezTo>
                    <a:pt x="7871" y="4142"/>
                    <a:pt x="7155" y="4045"/>
                    <a:pt x="7155" y="4045"/>
                  </a:cubicBezTo>
                  <a:cubicBezTo>
                    <a:pt x="7155" y="4045"/>
                    <a:pt x="7952" y="1"/>
                    <a:pt x="38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7220140" y="2306551"/>
              <a:ext cx="196813" cy="156489"/>
            </a:xfrm>
            <a:custGeom>
              <a:rect b="b" l="l" r="r" t="t"/>
              <a:pathLst>
                <a:path extrusionOk="0" h="5922" w="7448">
                  <a:moveTo>
                    <a:pt x="3587" y="1"/>
                  </a:moveTo>
                  <a:cubicBezTo>
                    <a:pt x="95" y="1"/>
                    <a:pt x="1" y="2702"/>
                    <a:pt x="1" y="2702"/>
                  </a:cubicBezTo>
                  <a:cubicBezTo>
                    <a:pt x="1" y="2702"/>
                    <a:pt x="1045" y="5524"/>
                    <a:pt x="4072" y="5524"/>
                  </a:cubicBezTo>
                  <a:cubicBezTo>
                    <a:pt x="4422" y="5524"/>
                    <a:pt x="4799" y="5486"/>
                    <a:pt x="5204" y="5401"/>
                  </a:cubicBezTo>
                  <a:lnTo>
                    <a:pt x="6017" y="5141"/>
                  </a:lnTo>
                  <a:cubicBezTo>
                    <a:pt x="6017" y="5141"/>
                    <a:pt x="6504" y="5174"/>
                    <a:pt x="6570" y="5922"/>
                  </a:cubicBezTo>
                  <a:lnTo>
                    <a:pt x="7220" y="5922"/>
                  </a:lnTo>
                  <a:cubicBezTo>
                    <a:pt x="7220" y="5922"/>
                    <a:pt x="7448" y="68"/>
                    <a:pt x="3773" y="3"/>
                  </a:cubicBezTo>
                  <a:cubicBezTo>
                    <a:pt x="3710" y="2"/>
                    <a:pt x="3648" y="1"/>
                    <a:pt x="3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7123024" y="3014743"/>
              <a:ext cx="399625" cy="1264965"/>
            </a:xfrm>
            <a:custGeom>
              <a:rect b="b" l="l" r="r" t="t"/>
              <a:pathLst>
                <a:path extrusionOk="0" h="47870" w="15123">
                  <a:moveTo>
                    <a:pt x="2830" y="0"/>
                  </a:moveTo>
                  <a:cubicBezTo>
                    <a:pt x="2830" y="0"/>
                    <a:pt x="1985" y="3740"/>
                    <a:pt x="1594" y="7740"/>
                  </a:cubicBezTo>
                  <a:cubicBezTo>
                    <a:pt x="1204" y="11740"/>
                    <a:pt x="1" y="47869"/>
                    <a:pt x="1" y="47869"/>
                  </a:cubicBezTo>
                  <a:lnTo>
                    <a:pt x="3545" y="47869"/>
                  </a:lnTo>
                  <a:lnTo>
                    <a:pt x="7350" y="15024"/>
                  </a:lnTo>
                  <a:lnTo>
                    <a:pt x="11936" y="47869"/>
                  </a:lnTo>
                  <a:lnTo>
                    <a:pt x="15122" y="47869"/>
                  </a:lnTo>
                  <a:cubicBezTo>
                    <a:pt x="15122" y="47869"/>
                    <a:pt x="14440" y="8911"/>
                    <a:pt x="1196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89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7216705" y="3269966"/>
              <a:ext cx="105726" cy="1009752"/>
            </a:xfrm>
            <a:custGeom>
              <a:rect b="b" l="l" r="r" t="t"/>
              <a:pathLst>
                <a:path extrusionOk="0" h="38212" w="4001">
                  <a:moveTo>
                    <a:pt x="3187" y="1"/>
                  </a:moveTo>
                  <a:lnTo>
                    <a:pt x="0" y="38211"/>
                  </a:lnTo>
                  <a:lnTo>
                    <a:pt x="4000" y="5399"/>
                  </a:lnTo>
                  <a:lnTo>
                    <a:pt x="3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053418" y="4279732"/>
              <a:ext cx="155564" cy="78218"/>
            </a:xfrm>
            <a:custGeom>
              <a:rect b="b" l="l" r="r" t="t"/>
              <a:pathLst>
                <a:path extrusionOk="0" h="2960" w="5887">
                  <a:moveTo>
                    <a:pt x="2928" y="0"/>
                  </a:moveTo>
                  <a:lnTo>
                    <a:pt x="2765" y="1496"/>
                  </a:lnTo>
                  <a:lnTo>
                    <a:pt x="1" y="2959"/>
                  </a:lnTo>
                  <a:lnTo>
                    <a:pt x="5432" y="2959"/>
                  </a:lnTo>
                  <a:lnTo>
                    <a:pt x="588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382555" y="4279732"/>
              <a:ext cx="143541" cy="78218"/>
            </a:xfrm>
            <a:custGeom>
              <a:rect b="b" l="l" r="r" t="t"/>
              <a:pathLst>
                <a:path extrusionOk="0" h="2960" w="5432">
                  <a:moveTo>
                    <a:pt x="2310" y="0"/>
                  </a:moveTo>
                  <a:lnTo>
                    <a:pt x="2765" y="1496"/>
                  </a:lnTo>
                  <a:lnTo>
                    <a:pt x="1" y="2959"/>
                  </a:lnTo>
                  <a:lnTo>
                    <a:pt x="5432" y="2959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960610" y="4333007"/>
              <a:ext cx="244088" cy="62759"/>
            </a:xfrm>
            <a:custGeom>
              <a:rect b="b" l="l" r="r" t="t"/>
              <a:pathLst>
                <a:path extrusionOk="0" h="2375" w="9237">
                  <a:moveTo>
                    <a:pt x="9236" y="0"/>
                  </a:moveTo>
                  <a:cubicBezTo>
                    <a:pt x="8515" y="521"/>
                    <a:pt x="7592" y="674"/>
                    <a:pt x="6753" y="674"/>
                  </a:cubicBezTo>
                  <a:cubicBezTo>
                    <a:pt x="5549" y="674"/>
                    <a:pt x="4521" y="358"/>
                    <a:pt x="4521" y="358"/>
                  </a:cubicBezTo>
                  <a:lnTo>
                    <a:pt x="1" y="2374"/>
                  </a:lnTo>
                  <a:lnTo>
                    <a:pt x="6472" y="2374"/>
                  </a:lnTo>
                  <a:lnTo>
                    <a:pt x="7220" y="1886"/>
                  </a:lnTo>
                  <a:lnTo>
                    <a:pt x="7415" y="2374"/>
                  </a:lnTo>
                  <a:lnTo>
                    <a:pt x="9236" y="2374"/>
                  </a:lnTo>
                  <a:lnTo>
                    <a:pt x="9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7284594" y="4333007"/>
              <a:ext cx="250086" cy="62759"/>
            </a:xfrm>
            <a:custGeom>
              <a:rect b="b" l="l" r="r" t="t"/>
              <a:pathLst>
                <a:path extrusionOk="0" h="2375" w="9464">
                  <a:moveTo>
                    <a:pt x="9236" y="0"/>
                  </a:moveTo>
                  <a:cubicBezTo>
                    <a:pt x="8515" y="521"/>
                    <a:pt x="7591" y="674"/>
                    <a:pt x="6753" y="674"/>
                  </a:cubicBezTo>
                  <a:cubicBezTo>
                    <a:pt x="5549" y="674"/>
                    <a:pt x="4521" y="358"/>
                    <a:pt x="4521" y="358"/>
                  </a:cubicBezTo>
                  <a:lnTo>
                    <a:pt x="1" y="2374"/>
                  </a:lnTo>
                  <a:lnTo>
                    <a:pt x="6472" y="2374"/>
                  </a:lnTo>
                  <a:lnTo>
                    <a:pt x="7220" y="1886"/>
                  </a:lnTo>
                  <a:lnTo>
                    <a:pt x="7415" y="2374"/>
                  </a:lnTo>
                  <a:lnTo>
                    <a:pt x="9464" y="2374"/>
                  </a:lnTo>
                  <a:lnTo>
                    <a:pt x="9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991555" y="3084349"/>
              <a:ext cx="282748" cy="308512"/>
            </a:xfrm>
            <a:custGeom>
              <a:rect b="b" l="l" r="r" t="t"/>
              <a:pathLst>
                <a:path extrusionOk="0" h="11675" w="10700">
                  <a:moveTo>
                    <a:pt x="5561" y="0"/>
                  </a:moveTo>
                  <a:lnTo>
                    <a:pt x="0" y="3513"/>
                  </a:lnTo>
                  <a:lnTo>
                    <a:pt x="5138" y="11675"/>
                  </a:lnTo>
                  <a:lnTo>
                    <a:pt x="10699" y="8195"/>
                  </a:lnTo>
                  <a:lnTo>
                    <a:pt x="556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1375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7149662" y="3161699"/>
              <a:ext cx="139260" cy="123378"/>
            </a:xfrm>
            <a:custGeom>
              <a:rect b="b" l="l" r="r" t="t"/>
              <a:pathLst>
                <a:path extrusionOk="0" h="4669" w="5270">
                  <a:moveTo>
                    <a:pt x="3838" y="0"/>
                  </a:moveTo>
                  <a:cubicBezTo>
                    <a:pt x="3838" y="0"/>
                    <a:pt x="1529" y="651"/>
                    <a:pt x="1464" y="1106"/>
                  </a:cubicBezTo>
                  <a:cubicBezTo>
                    <a:pt x="1449" y="1318"/>
                    <a:pt x="1710" y="1375"/>
                    <a:pt x="1993" y="1375"/>
                  </a:cubicBezTo>
                  <a:cubicBezTo>
                    <a:pt x="2316" y="1375"/>
                    <a:pt x="2667" y="1301"/>
                    <a:pt x="2668" y="1301"/>
                  </a:cubicBezTo>
                  <a:lnTo>
                    <a:pt x="2668" y="1301"/>
                  </a:lnTo>
                  <a:cubicBezTo>
                    <a:pt x="2667" y="1301"/>
                    <a:pt x="1" y="3675"/>
                    <a:pt x="716" y="4293"/>
                  </a:cubicBezTo>
                  <a:cubicBezTo>
                    <a:pt x="955" y="4499"/>
                    <a:pt x="1276" y="4669"/>
                    <a:pt x="1687" y="4669"/>
                  </a:cubicBezTo>
                  <a:cubicBezTo>
                    <a:pt x="2509" y="4669"/>
                    <a:pt x="3686" y="3989"/>
                    <a:pt x="5269" y="1561"/>
                  </a:cubicBez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1375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740612" y="2308084"/>
              <a:ext cx="116032" cy="182465"/>
            </a:xfrm>
            <a:custGeom>
              <a:rect b="b" l="l" r="r" t="t"/>
              <a:pathLst>
                <a:path extrusionOk="0" h="6905" w="4391">
                  <a:moveTo>
                    <a:pt x="1594" y="1"/>
                  </a:moveTo>
                  <a:cubicBezTo>
                    <a:pt x="1582" y="1"/>
                    <a:pt x="1571" y="4"/>
                    <a:pt x="1562" y="10"/>
                  </a:cubicBezTo>
                  <a:cubicBezTo>
                    <a:pt x="1301" y="205"/>
                    <a:pt x="2147" y="2612"/>
                    <a:pt x="2147" y="2612"/>
                  </a:cubicBezTo>
                  <a:cubicBezTo>
                    <a:pt x="2147" y="2612"/>
                    <a:pt x="2125" y="2609"/>
                    <a:pt x="2090" y="2609"/>
                  </a:cubicBezTo>
                  <a:cubicBezTo>
                    <a:pt x="1952" y="2609"/>
                    <a:pt x="1614" y="2651"/>
                    <a:pt x="1692" y="3067"/>
                  </a:cubicBezTo>
                  <a:cubicBezTo>
                    <a:pt x="1692" y="3067"/>
                    <a:pt x="1610" y="3043"/>
                    <a:pt x="1513" y="3043"/>
                  </a:cubicBezTo>
                  <a:cubicBezTo>
                    <a:pt x="1358" y="3043"/>
                    <a:pt x="1164" y="3105"/>
                    <a:pt x="1204" y="3425"/>
                  </a:cubicBezTo>
                  <a:cubicBezTo>
                    <a:pt x="1204" y="3425"/>
                    <a:pt x="749" y="3490"/>
                    <a:pt x="976" y="3913"/>
                  </a:cubicBezTo>
                  <a:cubicBezTo>
                    <a:pt x="976" y="3913"/>
                    <a:pt x="1" y="4270"/>
                    <a:pt x="3155" y="6904"/>
                  </a:cubicBezTo>
                  <a:lnTo>
                    <a:pt x="4391" y="5929"/>
                  </a:lnTo>
                  <a:cubicBezTo>
                    <a:pt x="4391" y="5929"/>
                    <a:pt x="4293" y="3978"/>
                    <a:pt x="3903" y="3360"/>
                  </a:cubicBezTo>
                  <a:cubicBezTo>
                    <a:pt x="3557" y="2730"/>
                    <a:pt x="1963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806783" y="2438682"/>
              <a:ext cx="722882" cy="767488"/>
            </a:xfrm>
            <a:custGeom>
              <a:rect b="b" l="l" r="r" t="t"/>
              <a:pathLst>
                <a:path extrusionOk="0" h="29044" w="27356">
                  <a:moveTo>
                    <a:pt x="1567" y="1"/>
                  </a:moveTo>
                  <a:cubicBezTo>
                    <a:pt x="1542" y="1"/>
                    <a:pt x="1518" y="4"/>
                    <a:pt x="1497" y="11"/>
                  </a:cubicBezTo>
                  <a:cubicBezTo>
                    <a:pt x="423" y="336"/>
                    <a:pt x="1" y="1507"/>
                    <a:pt x="163" y="2255"/>
                  </a:cubicBezTo>
                  <a:cubicBezTo>
                    <a:pt x="325" y="2968"/>
                    <a:pt x="5627" y="13637"/>
                    <a:pt x="7109" y="13637"/>
                  </a:cubicBezTo>
                  <a:cubicBezTo>
                    <a:pt x="7114" y="13637"/>
                    <a:pt x="7118" y="13637"/>
                    <a:pt x="7122" y="13637"/>
                  </a:cubicBezTo>
                  <a:cubicBezTo>
                    <a:pt x="8586" y="13604"/>
                    <a:pt x="13659" y="12531"/>
                    <a:pt x="13659" y="12531"/>
                  </a:cubicBezTo>
                  <a:lnTo>
                    <a:pt x="13659" y="12531"/>
                  </a:lnTo>
                  <a:cubicBezTo>
                    <a:pt x="13659" y="12531"/>
                    <a:pt x="12521" y="14873"/>
                    <a:pt x="14114" y="15751"/>
                  </a:cubicBezTo>
                  <a:lnTo>
                    <a:pt x="14472" y="22320"/>
                  </a:lnTo>
                  <a:lnTo>
                    <a:pt x="19740" y="22320"/>
                  </a:lnTo>
                  <a:cubicBezTo>
                    <a:pt x="19740" y="22320"/>
                    <a:pt x="16325" y="27133"/>
                    <a:pt x="16618" y="27815"/>
                  </a:cubicBezTo>
                  <a:cubicBezTo>
                    <a:pt x="16882" y="28344"/>
                    <a:pt x="17211" y="29044"/>
                    <a:pt x="17883" y="29044"/>
                  </a:cubicBezTo>
                  <a:cubicBezTo>
                    <a:pt x="18038" y="29044"/>
                    <a:pt x="18211" y="29007"/>
                    <a:pt x="18407" y="28921"/>
                  </a:cubicBezTo>
                  <a:cubicBezTo>
                    <a:pt x="19480" y="28433"/>
                    <a:pt x="25724" y="20401"/>
                    <a:pt x="25821" y="19881"/>
                  </a:cubicBezTo>
                  <a:cubicBezTo>
                    <a:pt x="25949" y="19371"/>
                    <a:pt x="27355" y="6693"/>
                    <a:pt x="20476" y="6693"/>
                  </a:cubicBezTo>
                  <a:cubicBezTo>
                    <a:pt x="20332" y="6693"/>
                    <a:pt x="20184" y="6699"/>
                    <a:pt x="20033" y="6710"/>
                  </a:cubicBezTo>
                  <a:cubicBezTo>
                    <a:pt x="20033" y="6710"/>
                    <a:pt x="19512" y="8564"/>
                    <a:pt x="17756" y="8564"/>
                  </a:cubicBezTo>
                  <a:cubicBezTo>
                    <a:pt x="15968" y="8564"/>
                    <a:pt x="15740" y="6678"/>
                    <a:pt x="15740" y="6678"/>
                  </a:cubicBezTo>
                  <a:cubicBezTo>
                    <a:pt x="15740" y="6678"/>
                    <a:pt x="15547" y="6630"/>
                    <a:pt x="15123" y="6630"/>
                  </a:cubicBezTo>
                  <a:cubicBezTo>
                    <a:pt x="14141" y="6630"/>
                    <a:pt x="11918" y="6884"/>
                    <a:pt x="7968" y="8564"/>
                  </a:cubicBezTo>
                  <a:cubicBezTo>
                    <a:pt x="7968" y="8564"/>
                    <a:pt x="2811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282876" y="2798182"/>
              <a:ext cx="101419" cy="294771"/>
            </a:xfrm>
            <a:custGeom>
              <a:rect b="b" l="l" r="r" t="t"/>
              <a:pathLst>
                <a:path extrusionOk="0" fill="none" h="11155" w="3838">
                  <a:moveTo>
                    <a:pt x="0" y="11155"/>
                  </a:moveTo>
                  <a:lnTo>
                    <a:pt x="3838" y="5854"/>
                  </a:lnTo>
                  <a:cubicBezTo>
                    <a:pt x="3838" y="5854"/>
                    <a:pt x="3740" y="2309"/>
                    <a:pt x="3480" y="0"/>
                  </a:cubicBez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206399" y="2609975"/>
              <a:ext cx="146976" cy="69630"/>
            </a:xfrm>
            <a:custGeom>
              <a:rect b="b" l="l" r="r" t="t"/>
              <a:pathLst>
                <a:path extrusionOk="0" fill="none" h="2635" w="5562">
                  <a:moveTo>
                    <a:pt x="0" y="1"/>
                  </a:moveTo>
                  <a:cubicBezTo>
                    <a:pt x="0" y="1"/>
                    <a:pt x="130" y="2635"/>
                    <a:pt x="2602" y="2635"/>
                  </a:cubicBezTo>
                  <a:cubicBezTo>
                    <a:pt x="5106" y="2635"/>
                    <a:pt x="5561" y="66"/>
                    <a:pt x="5561" y="66"/>
                  </a:cubicBez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129050" y="2753495"/>
              <a:ext cx="60170" cy="275005"/>
            </a:xfrm>
            <a:custGeom>
              <a:rect b="b" l="l" r="r" t="t"/>
              <a:pathLst>
                <a:path extrusionOk="0" fill="none" h="10407" w="2277">
                  <a:moveTo>
                    <a:pt x="1626" y="0"/>
                  </a:moveTo>
                  <a:cubicBezTo>
                    <a:pt x="1626" y="0"/>
                    <a:pt x="0" y="3025"/>
                    <a:pt x="1919" y="3838"/>
                  </a:cubicBezTo>
                  <a:lnTo>
                    <a:pt x="2277" y="10407"/>
                  </a:ln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181479" y="3025921"/>
              <a:ext cx="146976" cy="12895"/>
            </a:xfrm>
            <a:custGeom>
              <a:rect b="b" l="l" r="r" t="t"/>
              <a:pathLst>
                <a:path extrusionOk="0" fill="none" h="488" w="5562">
                  <a:moveTo>
                    <a:pt x="0" y="0"/>
                  </a:moveTo>
                  <a:cubicBezTo>
                    <a:pt x="0" y="0"/>
                    <a:pt x="3382" y="488"/>
                    <a:pt x="5561" y="98"/>
                  </a:cubicBezTo>
                </a:path>
              </a:pathLst>
            </a:custGeom>
            <a:noFill/>
            <a:ln cap="flat" cmpd="sng" w="8950">
              <a:solidFill>
                <a:srgbClr val="22222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856930" y="3085195"/>
              <a:ext cx="79936" cy="138573"/>
            </a:xfrm>
            <a:custGeom>
              <a:rect b="b" l="l" r="r" t="t"/>
              <a:pathLst>
                <a:path extrusionOk="0" h="5244" w="3025">
                  <a:moveTo>
                    <a:pt x="2570" y="1"/>
                  </a:moveTo>
                  <a:lnTo>
                    <a:pt x="944" y="456"/>
                  </a:lnTo>
                  <a:cubicBezTo>
                    <a:pt x="944" y="456"/>
                    <a:pt x="781" y="1139"/>
                    <a:pt x="618" y="1855"/>
                  </a:cubicBezTo>
                  <a:cubicBezTo>
                    <a:pt x="440" y="2510"/>
                    <a:pt x="780" y="2538"/>
                    <a:pt x="838" y="2538"/>
                  </a:cubicBezTo>
                  <a:cubicBezTo>
                    <a:pt x="843" y="2538"/>
                    <a:pt x="846" y="2537"/>
                    <a:pt x="846" y="2537"/>
                  </a:cubicBezTo>
                  <a:lnTo>
                    <a:pt x="846" y="2537"/>
                  </a:lnTo>
                  <a:cubicBezTo>
                    <a:pt x="846" y="2538"/>
                    <a:pt x="1" y="5074"/>
                    <a:pt x="716" y="5237"/>
                  </a:cubicBezTo>
                  <a:cubicBezTo>
                    <a:pt x="741" y="5241"/>
                    <a:pt x="767" y="5243"/>
                    <a:pt x="793" y="5243"/>
                  </a:cubicBezTo>
                  <a:cubicBezTo>
                    <a:pt x="1506" y="5243"/>
                    <a:pt x="2514" y="3569"/>
                    <a:pt x="2765" y="2440"/>
                  </a:cubicBezTo>
                  <a:cubicBezTo>
                    <a:pt x="3025" y="1269"/>
                    <a:pt x="2570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836318" y="3085195"/>
              <a:ext cx="408187" cy="1246916"/>
            </a:xfrm>
            <a:custGeom>
              <a:rect b="b" l="l" r="r" t="t"/>
              <a:pathLst>
                <a:path extrusionOk="0" h="47187" w="15447">
                  <a:moveTo>
                    <a:pt x="12748" y="1"/>
                  </a:moveTo>
                  <a:lnTo>
                    <a:pt x="2699" y="33"/>
                  </a:lnTo>
                  <a:lnTo>
                    <a:pt x="0" y="47187"/>
                  </a:lnTo>
                  <a:lnTo>
                    <a:pt x="4228" y="47187"/>
                  </a:lnTo>
                  <a:lnTo>
                    <a:pt x="7545" y="10407"/>
                  </a:lnTo>
                  <a:lnTo>
                    <a:pt x="11675" y="47187"/>
                  </a:lnTo>
                  <a:lnTo>
                    <a:pt x="15447" y="47187"/>
                  </a:lnTo>
                  <a:lnTo>
                    <a:pt x="12748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89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724588" y="4332135"/>
              <a:ext cx="235473" cy="61914"/>
            </a:xfrm>
            <a:custGeom>
              <a:rect b="b" l="l" r="r" t="t"/>
              <a:pathLst>
                <a:path extrusionOk="0" h="2343" w="8911">
                  <a:moveTo>
                    <a:pt x="4813" y="1"/>
                  </a:moveTo>
                  <a:lnTo>
                    <a:pt x="1" y="2342"/>
                  </a:lnTo>
                  <a:lnTo>
                    <a:pt x="8911" y="2342"/>
                  </a:lnTo>
                  <a:lnTo>
                    <a:pt x="8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027934" y="4333853"/>
              <a:ext cx="231192" cy="62759"/>
            </a:xfrm>
            <a:custGeom>
              <a:rect b="b" l="l" r="r" t="t"/>
              <a:pathLst>
                <a:path extrusionOk="0" h="2375" w="8749">
                  <a:moveTo>
                    <a:pt x="4846" y="1"/>
                  </a:moveTo>
                  <a:lnTo>
                    <a:pt x="1" y="2375"/>
                  </a:lnTo>
                  <a:lnTo>
                    <a:pt x="8749" y="2375"/>
                  </a:lnTo>
                  <a:lnTo>
                    <a:pt x="8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948021" y="3255352"/>
              <a:ext cx="87678" cy="1076766"/>
            </a:xfrm>
            <a:custGeom>
              <a:rect b="b" l="l" r="r" t="t"/>
              <a:pathLst>
                <a:path extrusionOk="0" h="40748" w="3318">
                  <a:moveTo>
                    <a:pt x="2440" y="1"/>
                  </a:moveTo>
                  <a:lnTo>
                    <a:pt x="1" y="40748"/>
                  </a:lnTo>
                  <a:lnTo>
                    <a:pt x="3318" y="2505"/>
                  </a:lnTo>
                  <a:lnTo>
                    <a:pt x="2927" y="554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026216" y="3129036"/>
              <a:ext cx="281902" cy="216579"/>
            </a:xfrm>
            <a:custGeom>
              <a:rect b="b" l="l" r="r" t="t"/>
              <a:pathLst>
                <a:path extrusionOk="0" h="8196" w="10668">
                  <a:moveTo>
                    <a:pt x="1172" y="0"/>
                  </a:moveTo>
                  <a:lnTo>
                    <a:pt x="1" y="6472"/>
                  </a:lnTo>
                  <a:lnTo>
                    <a:pt x="9497" y="8195"/>
                  </a:lnTo>
                  <a:lnTo>
                    <a:pt x="10667" y="1724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1375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967788" y="2510296"/>
              <a:ext cx="135798" cy="243216"/>
            </a:xfrm>
            <a:custGeom>
              <a:rect b="b" l="l" r="r" t="t"/>
              <a:pathLst>
                <a:path extrusionOk="0" h="9204" w="5139">
                  <a:moveTo>
                    <a:pt x="1366" y="0"/>
                  </a:moveTo>
                  <a:lnTo>
                    <a:pt x="1" y="9203"/>
                  </a:lnTo>
                  <a:lnTo>
                    <a:pt x="5139" y="9203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141381" y="3088630"/>
              <a:ext cx="78218" cy="138652"/>
            </a:xfrm>
            <a:custGeom>
              <a:rect b="b" l="l" r="r" t="t"/>
              <a:pathLst>
                <a:path extrusionOk="0" h="5247" w="2960">
                  <a:moveTo>
                    <a:pt x="488" y="1"/>
                  </a:moveTo>
                  <a:cubicBezTo>
                    <a:pt x="488" y="1"/>
                    <a:pt x="1" y="1237"/>
                    <a:pt x="228" y="2407"/>
                  </a:cubicBezTo>
                  <a:cubicBezTo>
                    <a:pt x="477" y="3529"/>
                    <a:pt x="1443" y="5247"/>
                    <a:pt x="2152" y="5247"/>
                  </a:cubicBezTo>
                  <a:cubicBezTo>
                    <a:pt x="2184" y="5247"/>
                    <a:pt x="2214" y="5243"/>
                    <a:pt x="2244" y="5237"/>
                  </a:cubicBezTo>
                  <a:cubicBezTo>
                    <a:pt x="2960" y="5107"/>
                    <a:pt x="2147" y="2570"/>
                    <a:pt x="2147" y="2570"/>
                  </a:cubicBezTo>
                  <a:lnTo>
                    <a:pt x="2147" y="2570"/>
                  </a:lnTo>
                  <a:cubicBezTo>
                    <a:pt x="2147" y="2570"/>
                    <a:pt x="2150" y="2570"/>
                    <a:pt x="2155" y="2570"/>
                  </a:cubicBezTo>
                  <a:cubicBezTo>
                    <a:pt x="2213" y="2570"/>
                    <a:pt x="2556" y="2543"/>
                    <a:pt x="2407" y="1887"/>
                  </a:cubicBezTo>
                  <a:cubicBezTo>
                    <a:pt x="2244" y="1172"/>
                    <a:pt x="2114" y="489"/>
                    <a:pt x="2114" y="489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7784734" y="2632332"/>
              <a:ext cx="521656" cy="480724"/>
            </a:xfrm>
            <a:custGeom>
              <a:rect b="b" l="l" r="r" t="t"/>
              <a:pathLst>
                <a:path extrusionOk="0" h="18192" w="19741">
                  <a:moveTo>
                    <a:pt x="13627" y="7447"/>
                  </a:moveTo>
                  <a:cubicBezTo>
                    <a:pt x="13627" y="7447"/>
                    <a:pt x="15578" y="9366"/>
                    <a:pt x="15740" y="9886"/>
                  </a:cubicBezTo>
                  <a:cubicBezTo>
                    <a:pt x="15903" y="10439"/>
                    <a:pt x="14049" y="13593"/>
                    <a:pt x="14049" y="13593"/>
                  </a:cubicBezTo>
                  <a:lnTo>
                    <a:pt x="13627" y="7447"/>
                  </a:lnTo>
                  <a:close/>
                  <a:moveTo>
                    <a:pt x="4228" y="7772"/>
                  </a:moveTo>
                  <a:lnTo>
                    <a:pt x="4228" y="13886"/>
                  </a:lnTo>
                  <a:cubicBezTo>
                    <a:pt x="4228" y="13886"/>
                    <a:pt x="3448" y="10894"/>
                    <a:pt x="3285" y="10601"/>
                  </a:cubicBezTo>
                  <a:cubicBezTo>
                    <a:pt x="3123" y="10276"/>
                    <a:pt x="4228" y="7772"/>
                    <a:pt x="4228" y="7772"/>
                  </a:cubicBezTo>
                  <a:close/>
                  <a:moveTo>
                    <a:pt x="7611" y="0"/>
                  </a:moveTo>
                  <a:cubicBezTo>
                    <a:pt x="6017" y="325"/>
                    <a:pt x="3611" y="1268"/>
                    <a:pt x="3058" y="1789"/>
                  </a:cubicBezTo>
                  <a:cubicBezTo>
                    <a:pt x="2505" y="2276"/>
                    <a:pt x="326" y="8000"/>
                    <a:pt x="164" y="9984"/>
                  </a:cubicBezTo>
                  <a:cubicBezTo>
                    <a:pt x="1" y="11935"/>
                    <a:pt x="2570" y="18016"/>
                    <a:pt x="3350" y="18179"/>
                  </a:cubicBezTo>
                  <a:cubicBezTo>
                    <a:pt x="3404" y="18188"/>
                    <a:pt x="3457" y="18192"/>
                    <a:pt x="3510" y="18192"/>
                  </a:cubicBezTo>
                  <a:cubicBezTo>
                    <a:pt x="4218" y="18192"/>
                    <a:pt x="4781" y="17431"/>
                    <a:pt x="4781" y="17431"/>
                  </a:cubicBezTo>
                  <a:lnTo>
                    <a:pt x="14049" y="17431"/>
                  </a:lnTo>
                  <a:cubicBezTo>
                    <a:pt x="14049" y="17431"/>
                    <a:pt x="14732" y="18048"/>
                    <a:pt x="15740" y="18048"/>
                  </a:cubicBezTo>
                  <a:cubicBezTo>
                    <a:pt x="16749" y="18048"/>
                    <a:pt x="19415" y="11284"/>
                    <a:pt x="19578" y="10049"/>
                  </a:cubicBezTo>
                  <a:cubicBezTo>
                    <a:pt x="19740" y="8813"/>
                    <a:pt x="17269" y="4000"/>
                    <a:pt x="15708" y="2179"/>
                  </a:cubicBezTo>
                  <a:cubicBezTo>
                    <a:pt x="14147" y="325"/>
                    <a:pt x="11708" y="0"/>
                    <a:pt x="11708" y="0"/>
                  </a:cubicBezTo>
                  <a:lnTo>
                    <a:pt x="8619" y="4585"/>
                  </a:lnTo>
                  <a:lnTo>
                    <a:pt x="7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890439" y="2798182"/>
              <a:ext cx="264699" cy="301641"/>
            </a:xfrm>
            <a:custGeom>
              <a:rect b="b" l="l" r="r" t="t"/>
              <a:pathLst>
                <a:path extrusionOk="0" fill="none" h="11415" w="10017">
                  <a:moveTo>
                    <a:pt x="228" y="0"/>
                  </a:moveTo>
                  <a:cubicBezTo>
                    <a:pt x="228" y="0"/>
                    <a:pt x="1" y="8293"/>
                    <a:pt x="781" y="11187"/>
                  </a:cubicBezTo>
                  <a:lnTo>
                    <a:pt x="1074" y="11220"/>
                  </a:lnTo>
                  <a:cubicBezTo>
                    <a:pt x="3871" y="11415"/>
                    <a:pt x="6667" y="11382"/>
                    <a:pt x="9464" y="11155"/>
                  </a:cubicBezTo>
                  <a:lnTo>
                    <a:pt x="10017" y="11090"/>
                  </a:ln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8124204" y="2829127"/>
              <a:ext cx="76500" cy="265545"/>
            </a:xfrm>
            <a:custGeom>
              <a:rect b="b" l="l" r="r" t="t"/>
              <a:pathLst>
                <a:path extrusionOk="0" fill="none" h="10049" w="2895">
                  <a:moveTo>
                    <a:pt x="1171" y="10049"/>
                  </a:moveTo>
                  <a:cubicBezTo>
                    <a:pt x="0" y="8325"/>
                    <a:pt x="2894" y="2472"/>
                    <a:pt x="2894" y="2472"/>
                  </a:cubicBezTo>
                  <a:lnTo>
                    <a:pt x="781" y="0"/>
                  </a:ln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7948021" y="2632332"/>
              <a:ext cx="64477" cy="460614"/>
            </a:xfrm>
            <a:custGeom>
              <a:rect b="b" l="l" r="r" t="t"/>
              <a:pathLst>
                <a:path extrusionOk="0" fill="none" h="17431" w="2440">
                  <a:moveTo>
                    <a:pt x="2440" y="17431"/>
                  </a:moveTo>
                  <a:cubicBezTo>
                    <a:pt x="2017" y="13756"/>
                    <a:pt x="2440" y="4585"/>
                    <a:pt x="2440" y="4585"/>
                  </a:cubicBezTo>
                  <a:lnTo>
                    <a:pt x="1432" y="0"/>
                  </a:lnTo>
                  <a:lnTo>
                    <a:pt x="1" y="520"/>
                  </a:lnTo>
                  <a:lnTo>
                    <a:pt x="749" y="1171"/>
                  </a:lnTo>
                  <a:lnTo>
                    <a:pt x="488" y="2797"/>
                  </a:lnTo>
                  <a:lnTo>
                    <a:pt x="2440" y="4585"/>
                  </a:ln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8012474" y="2632332"/>
              <a:ext cx="115187" cy="121185"/>
            </a:xfrm>
            <a:custGeom>
              <a:rect b="b" l="l" r="r" t="t"/>
              <a:pathLst>
                <a:path extrusionOk="0" fill="none" h="4586" w="4359">
                  <a:moveTo>
                    <a:pt x="1" y="4585"/>
                  </a:moveTo>
                  <a:lnTo>
                    <a:pt x="3090" y="0"/>
                  </a:lnTo>
                  <a:lnTo>
                    <a:pt x="4358" y="488"/>
                  </a:lnTo>
                  <a:lnTo>
                    <a:pt x="3123" y="1463"/>
                  </a:lnTo>
                  <a:lnTo>
                    <a:pt x="2667" y="3252"/>
                  </a:lnTo>
                  <a:lnTo>
                    <a:pt x="1" y="4585"/>
                  </a:lnTo>
                  <a:close/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7950611" y="2360434"/>
              <a:ext cx="66195" cy="118410"/>
            </a:xfrm>
            <a:custGeom>
              <a:rect b="b" l="l" r="r" t="t"/>
              <a:pathLst>
                <a:path extrusionOk="0" h="4481" w="2505">
                  <a:moveTo>
                    <a:pt x="1690" y="0"/>
                  </a:moveTo>
                  <a:cubicBezTo>
                    <a:pt x="1213" y="0"/>
                    <a:pt x="597" y="842"/>
                    <a:pt x="293" y="1997"/>
                  </a:cubicBezTo>
                  <a:cubicBezTo>
                    <a:pt x="0" y="3232"/>
                    <a:pt x="163" y="4306"/>
                    <a:pt x="683" y="4468"/>
                  </a:cubicBezTo>
                  <a:cubicBezTo>
                    <a:pt x="716" y="4476"/>
                    <a:pt x="750" y="4480"/>
                    <a:pt x="784" y="4480"/>
                  </a:cubicBezTo>
                  <a:cubicBezTo>
                    <a:pt x="1285" y="4480"/>
                    <a:pt x="1875" y="3611"/>
                    <a:pt x="2179" y="2484"/>
                  </a:cubicBezTo>
                  <a:cubicBezTo>
                    <a:pt x="2504" y="1249"/>
                    <a:pt x="2342" y="143"/>
                    <a:pt x="1789" y="13"/>
                  </a:cubicBezTo>
                  <a:cubicBezTo>
                    <a:pt x="1757" y="4"/>
                    <a:pt x="1724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8090669" y="2441906"/>
              <a:ext cx="79090" cy="111038"/>
            </a:xfrm>
            <a:custGeom>
              <a:rect b="b" l="l" r="r" t="t"/>
              <a:pathLst>
                <a:path extrusionOk="0" h="4202" w="2993">
                  <a:moveTo>
                    <a:pt x="2302" y="0"/>
                  </a:moveTo>
                  <a:cubicBezTo>
                    <a:pt x="1827" y="0"/>
                    <a:pt x="1125" y="693"/>
                    <a:pt x="619" y="1678"/>
                  </a:cubicBezTo>
                  <a:cubicBezTo>
                    <a:pt x="66" y="2816"/>
                    <a:pt x="1" y="3922"/>
                    <a:pt x="456" y="4149"/>
                  </a:cubicBezTo>
                  <a:cubicBezTo>
                    <a:pt x="522" y="4184"/>
                    <a:pt x="594" y="4201"/>
                    <a:pt x="671" y="4201"/>
                  </a:cubicBezTo>
                  <a:cubicBezTo>
                    <a:pt x="1167" y="4201"/>
                    <a:pt x="1868" y="3508"/>
                    <a:pt x="2375" y="2523"/>
                  </a:cubicBezTo>
                  <a:cubicBezTo>
                    <a:pt x="2928" y="1385"/>
                    <a:pt x="2993" y="279"/>
                    <a:pt x="2505" y="52"/>
                  </a:cubicBezTo>
                  <a:cubicBezTo>
                    <a:pt x="2444" y="17"/>
                    <a:pt x="2375" y="0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7931690" y="2357871"/>
              <a:ext cx="231562" cy="226911"/>
            </a:xfrm>
            <a:custGeom>
              <a:rect b="b" l="l" r="r" t="t"/>
              <a:pathLst>
                <a:path extrusionOk="0" h="8587" w="8763">
                  <a:moveTo>
                    <a:pt x="4589" y="1"/>
                  </a:moveTo>
                  <a:cubicBezTo>
                    <a:pt x="4463" y="1"/>
                    <a:pt x="4332" y="5"/>
                    <a:pt x="4196" y="12"/>
                  </a:cubicBezTo>
                  <a:cubicBezTo>
                    <a:pt x="4196" y="12"/>
                    <a:pt x="2017" y="370"/>
                    <a:pt x="1529" y="2581"/>
                  </a:cubicBezTo>
                  <a:cubicBezTo>
                    <a:pt x="1009" y="4825"/>
                    <a:pt x="1" y="8012"/>
                    <a:pt x="3545" y="8532"/>
                  </a:cubicBezTo>
                  <a:cubicBezTo>
                    <a:pt x="3786" y="8569"/>
                    <a:pt x="4011" y="8586"/>
                    <a:pt x="4222" y="8586"/>
                  </a:cubicBezTo>
                  <a:cubicBezTo>
                    <a:pt x="6808" y="8586"/>
                    <a:pt x="7253" y="6028"/>
                    <a:pt x="7253" y="6028"/>
                  </a:cubicBezTo>
                  <a:cubicBezTo>
                    <a:pt x="7253" y="6028"/>
                    <a:pt x="7323" y="6043"/>
                    <a:pt x="7429" y="6043"/>
                  </a:cubicBezTo>
                  <a:cubicBezTo>
                    <a:pt x="7714" y="6043"/>
                    <a:pt x="8258" y="5940"/>
                    <a:pt x="8423" y="5183"/>
                  </a:cubicBezTo>
                  <a:cubicBezTo>
                    <a:pt x="8684" y="4175"/>
                    <a:pt x="7936" y="4045"/>
                    <a:pt x="7936" y="4045"/>
                  </a:cubicBezTo>
                  <a:cubicBezTo>
                    <a:pt x="7936" y="4045"/>
                    <a:pt x="8763" y="1"/>
                    <a:pt x="458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7960045" y="2324680"/>
              <a:ext cx="226039" cy="168433"/>
            </a:xfrm>
            <a:custGeom>
              <a:rect b="b" l="l" r="r" t="t"/>
              <a:pathLst>
                <a:path extrusionOk="0" h="6374" w="8554">
                  <a:moveTo>
                    <a:pt x="1009" y="0"/>
                  </a:moveTo>
                  <a:lnTo>
                    <a:pt x="1074" y="683"/>
                  </a:lnTo>
                  <a:lnTo>
                    <a:pt x="1" y="683"/>
                  </a:lnTo>
                  <a:lnTo>
                    <a:pt x="294" y="1626"/>
                  </a:lnTo>
                  <a:cubicBezTo>
                    <a:pt x="294" y="1626"/>
                    <a:pt x="1204" y="3935"/>
                    <a:pt x="3318" y="4228"/>
                  </a:cubicBezTo>
                  <a:cubicBezTo>
                    <a:pt x="4023" y="4336"/>
                    <a:pt x="4561" y="4372"/>
                    <a:pt x="4966" y="4372"/>
                  </a:cubicBezTo>
                  <a:cubicBezTo>
                    <a:pt x="5775" y="4372"/>
                    <a:pt x="6050" y="4228"/>
                    <a:pt x="6050" y="4228"/>
                  </a:cubicBezTo>
                  <a:lnTo>
                    <a:pt x="6050" y="4228"/>
                  </a:lnTo>
                  <a:lnTo>
                    <a:pt x="5822" y="6374"/>
                  </a:lnTo>
                  <a:lnTo>
                    <a:pt x="6050" y="6374"/>
                  </a:lnTo>
                  <a:lnTo>
                    <a:pt x="6863" y="5301"/>
                  </a:lnTo>
                  <a:lnTo>
                    <a:pt x="7383" y="5789"/>
                  </a:lnTo>
                  <a:lnTo>
                    <a:pt x="7676" y="5789"/>
                  </a:lnTo>
                  <a:cubicBezTo>
                    <a:pt x="7676" y="5789"/>
                    <a:pt x="8554" y="3089"/>
                    <a:pt x="7415" y="2699"/>
                  </a:cubicBezTo>
                  <a:cubicBezTo>
                    <a:pt x="7415" y="2699"/>
                    <a:pt x="6440" y="976"/>
                    <a:pt x="4879" y="716"/>
                  </a:cubicBezTo>
                  <a:cubicBezTo>
                    <a:pt x="3318" y="455"/>
                    <a:pt x="2375" y="0"/>
                    <a:pt x="2375" y="0"/>
                  </a:cubicBezTo>
                  <a:lnTo>
                    <a:pt x="2375" y="0"/>
                  </a:lnTo>
                  <a:lnTo>
                    <a:pt x="2407" y="553"/>
                  </a:lnTo>
                  <a:lnTo>
                    <a:pt x="2407" y="553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928204" y="2556700"/>
              <a:ext cx="259546" cy="852470"/>
            </a:xfrm>
            <a:custGeom>
              <a:rect b="b" l="l" r="r" t="t"/>
              <a:pathLst>
                <a:path extrusionOk="0" h="32260" w="9822">
                  <a:moveTo>
                    <a:pt x="6212" y="0"/>
                  </a:moveTo>
                  <a:lnTo>
                    <a:pt x="1" y="65"/>
                  </a:lnTo>
                  <a:lnTo>
                    <a:pt x="1594" y="8716"/>
                  </a:lnTo>
                  <a:cubicBezTo>
                    <a:pt x="1594" y="8716"/>
                    <a:pt x="1367" y="14927"/>
                    <a:pt x="4098" y="30276"/>
                  </a:cubicBezTo>
                  <a:lnTo>
                    <a:pt x="4423" y="32260"/>
                  </a:lnTo>
                  <a:lnTo>
                    <a:pt x="9822" y="32260"/>
                  </a:lnTo>
                  <a:lnTo>
                    <a:pt x="7090" y="30796"/>
                  </a:lnTo>
                  <a:lnTo>
                    <a:pt x="6992" y="29301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715950" y="2556700"/>
              <a:ext cx="194224" cy="852470"/>
            </a:xfrm>
            <a:custGeom>
              <a:rect b="b" l="l" r="r" t="t"/>
              <a:pathLst>
                <a:path extrusionOk="0" h="32260" w="7350">
                  <a:moveTo>
                    <a:pt x="1626" y="0"/>
                  </a:moveTo>
                  <a:lnTo>
                    <a:pt x="1106" y="8781"/>
                  </a:lnTo>
                  <a:cubicBezTo>
                    <a:pt x="423" y="13561"/>
                    <a:pt x="228" y="29301"/>
                    <a:pt x="228" y="29301"/>
                  </a:cubicBezTo>
                  <a:lnTo>
                    <a:pt x="0" y="32260"/>
                  </a:lnTo>
                  <a:lnTo>
                    <a:pt x="5399" y="32260"/>
                  </a:lnTo>
                  <a:lnTo>
                    <a:pt x="2634" y="30796"/>
                  </a:lnTo>
                  <a:lnTo>
                    <a:pt x="2895" y="29301"/>
                  </a:lnTo>
                  <a:lnTo>
                    <a:pt x="7350" y="878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5036498" y="3384259"/>
              <a:ext cx="244061" cy="62759"/>
            </a:xfrm>
            <a:custGeom>
              <a:rect b="b" l="l" r="r" t="t"/>
              <a:pathLst>
                <a:path extrusionOk="0" h="2375" w="9236">
                  <a:moveTo>
                    <a:pt x="0" y="1"/>
                  </a:moveTo>
                  <a:lnTo>
                    <a:pt x="0" y="2375"/>
                  </a:lnTo>
                  <a:lnTo>
                    <a:pt x="1854" y="2375"/>
                  </a:lnTo>
                  <a:lnTo>
                    <a:pt x="2049" y="1887"/>
                  </a:lnTo>
                  <a:lnTo>
                    <a:pt x="2797" y="2375"/>
                  </a:lnTo>
                  <a:lnTo>
                    <a:pt x="9236" y="2375"/>
                  </a:lnTo>
                  <a:lnTo>
                    <a:pt x="4748" y="358"/>
                  </a:lnTo>
                  <a:cubicBezTo>
                    <a:pt x="4748" y="358"/>
                    <a:pt x="3720" y="675"/>
                    <a:pt x="2509" y="675"/>
                  </a:cubicBezTo>
                  <a:cubicBezTo>
                    <a:pt x="1666" y="675"/>
                    <a:pt x="734" y="52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706489" y="3384259"/>
              <a:ext cx="250086" cy="62759"/>
            </a:xfrm>
            <a:custGeom>
              <a:rect b="b" l="l" r="r" t="t"/>
              <a:pathLst>
                <a:path extrusionOk="0" h="2375" w="9464">
                  <a:moveTo>
                    <a:pt x="261" y="1"/>
                  </a:moveTo>
                  <a:lnTo>
                    <a:pt x="1" y="2375"/>
                  </a:lnTo>
                  <a:lnTo>
                    <a:pt x="2082" y="2375"/>
                  </a:lnTo>
                  <a:lnTo>
                    <a:pt x="2244" y="1887"/>
                  </a:lnTo>
                  <a:lnTo>
                    <a:pt x="3025" y="2375"/>
                  </a:lnTo>
                  <a:lnTo>
                    <a:pt x="9464" y="2375"/>
                  </a:lnTo>
                  <a:lnTo>
                    <a:pt x="4976" y="358"/>
                  </a:lnTo>
                  <a:cubicBezTo>
                    <a:pt x="4976" y="358"/>
                    <a:pt x="3948" y="675"/>
                    <a:pt x="2744" y="675"/>
                  </a:cubicBezTo>
                  <a:cubicBezTo>
                    <a:pt x="1905" y="675"/>
                    <a:pt x="982" y="52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4730563" y="2056534"/>
              <a:ext cx="361785" cy="559629"/>
            </a:xfrm>
            <a:custGeom>
              <a:rect b="b" l="l" r="r" t="t"/>
              <a:pathLst>
                <a:path extrusionOk="0" h="21178" w="13691">
                  <a:moveTo>
                    <a:pt x="1951" y="1"/>
                  </a:moveTo>
                  <a:cubicBezTo>
                    <a:pt x="0" y="7578"/>
                    <a:pt x="586" y="20358"/>
                    <a:pt x="586" y="20358"/>
                  </a:cubicBezTo>
                  <a:cubicBezTo>
                    <a:pt x="2582" y="20965"/>
                    <a:pt x="4564" y="21177"/>
                    <a:pt x="6359" y="21177"/>
                  </a:cubicBezTo>
                  <a:cubicBezTo>
                    <a:pt x="10529" y="21177"/>
                    <a:pt x="13691" y="20033"/>
                    <a:pt x="13691" y="20033"/>
                  </a:cubicBezTo>
                  <a:cubicBezTo>
                    <a:pt x="13593" y="7123"/>
                    <a:pt x="11512" y="1"/>
                    <a:pt x="1151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89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792427" y="1439512"/>
              <a:ext cx="283620" cy="241498"/>
            </a:xfrm>
            <a:custGeom>
              <a:rect b="b" l="l" r="r" t="t"/>
              <a:pathLst>
                <a:path extrusionOk="0" h="9139" w="10733">
                  <a:moveTo>
                    <a:pt x="2895" y="1"/>
                  </a:moveTo>
                  <a:lnTo>
                    <a:pt x="2375" y="1107"/>
                  </a:lnTo>
                  <a:cubicBezTo>
                    <a:pt x="2375" y="1107"/>
                    <a:pt x="1" y="7318"/>
                    <a:pt x="2862" y="9139"/>
                  </a:cubicBezTo>
                  <a:lnTo>
                    <a:pt x="10732" y="9139"/>
                  </a:lnTo>
                  <a:cubicBezTo>
                    <a:pt x="10732" y="9139"/>
                    <a:pt x="10277" y="4326"/>
                    <a:pt x="10667" y="781"/>
                  </a:cubicBezTo>
                  <a:lnTo>
                    <a:pt x="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898131" y="1561548"/>
              <a:ext cx="135798" cy="178765"/>
            </a:xfrm>
            <a:custGeom>
              <a:rect b="b" l="l" r="r" t="t"/>
              <a:pathLst>
                <a:path extrusionOk="0" h="6765" w="5139">
                  <a:moveTo>
                    <a:pt x="683" y="1"/>
                  </a:moveTo>
                  <a:lnTo>
                    <a:pt x="0" y="6765"/>
                  </a:lnTo>
                  <a:lnTo>
                    <a:pt x="5139" y="6765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866341" y="1374927"/>
              <a:ext cx="201094" cy="225643"/>
            </a:xfrm>
            <a:custGeom>
              <a:rect b="b" l="l" r="r" t="t"/>
              <a:pathLst>
                <a:path extrusionOk="0" h="8539" w="7610">
                  <a:moveTo>
                    <a:pt x="3892" y="0"/>
                  </a:moveTo>
                  <a:cubicBezTo>
                    <a:pt x="1202" y="0"/>
                    <a:pt x="878" y="3095"/>
                    <a:pt x="878" y="3095"/>
                  </a:cubicBezTo>
                  <a:cubicBezTo>
                    <a:pt x="878" y="3095"/>
                    <a:pt x="860" y="3093"/>
                    <a:pt x="830" y="3093"/>
                  </a:cubicBezTo>
                  <a:cubicBezTo>
                    <a:pt x="669" y="3093"/>
                    <a:pt x="153" y="3162"/>
                    <a:pt x="98" y="4038"/>
                  </a:cubicBezTo>
                  <a:cubicBezTo>
                    <a:pt x="0" y="5112"/>
                    <a:pt x="976" y="5177"/>
                    <a:pt x="976" y="5177"/>
                  </a:cubicBezTo>
                  <a:cubicBezTo>
                    <a:pt x="976" y="5177"/>
                    <a:pt x="1366" y="7908"/>
                    <a:pt x="3740" y="8461"/>
                  </a:cubicBezTo>
                  <a:cubicBezTo>
                    <a:pt x="3966" y="8514"/>
                    <a:pt x="4181" y="8539"/>
                    <a:pt x="4385" y="8539"/>
                  </a:cubicBezTo>
                  <a:cubicBezTo>
                    <a:pt x="6322" y="8539"/>
                    <a:pt x="7271" y="6264"/>
                    <a:pt x="7447" y="3616"/>
                  </a:cubicBezTo>
                  <a:cubicBezTo>
                    <a:pt x="7610" y="1339"/>
                    <a:pt x="5659" y="364"/>
                    <a:pt x="5659" y="364"/>
                  </a:cubicBezTo>
                  <a:cubicBezTo>
                    <a:pt x="4979" y="108"/>
                    <a:pt x="4394" y="0"/>
                    <a:pt x="389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855162" y="1345621"/>
              <a:ext cx="241234" cy="128293"/>
            </a:xfrm>
            <a:custGeom>
              <a:rect b="b" l="l" r="r" t="t"/>
              <a:pathLst>
                <a:path extrusionOk="0" h="4855" w="9129">
                  <a:moveTo>
                    <a:pt x="4108" y="1"/>
                  </a:moveTo>
                  <a:cubicBezTo>
                    <a:pt x="2196" y="1"/>
                    <a:pt x="582" y="1169"/>
                    <a:pt x="1" y="4660"/>
                  </a:cubicBezTo>
                  <a:lnTo>
                    <a:pt x="618" y="4855"/>
                  </a:lnTo>
                  <a:cubicBezTo>
                    <a:pt x="618" y="4855"/>
                    <a:pt x="744" y="4229"/>
                    <a:pt x="1191" y="4229"/>
                  </a:cubicBezTo>
                  <a:cubicBezTo>
                    <a:pt x="1254" y="4229"/>
                    <a:pt x="1323" y="4241"/>
                    <a:pt x="1399" y="4269"/>
                  </a:cubicBezTo>
                  <a:cubicBezTo>
                    <a:pt x="1399" y="4269"/>
                    <a:pt x="1630" y="4486"/>
                    <a:pt x="2141" y="4486"/>
                  </a:cubicBezTo>
                  <a:cubicBezTo>
                    <a:pt x="2396" y="4486"/>
                    <a:pt x="2721" y="4432"/>
                    <a:pt x="3122" y="4269"/>
                  </a:cubicBezTo>
                  <a:cubicBezTo>
                    <a:pt x="3122" y="4269"/>
                    <a:pt x="3560" y="4795"/>
                    <a:pt x="4270" y="4795"/>
                  </a:cubicBezTo>
                  <a:cubicBezTo>
                    <a:pt x="4309" y="4795"/>
                    <a:pt x="4350" y="4793"/>
                    <a:pt x="4391" y="4790"/>
                  </a:cubicBezTo>
                  <a:cubicBezTo>
                    <a:pt x="5171" y="4725"/>
                    <a:pt x="7415" y="3554"/>
                    <a:pt x="7415" y="3554"/>
                  </a:cubicBezTo>
                  <a:lnTo>
                    <a:pt x="7415" y="3554"/>
                  </a:lnTo>
                  <a:cubicBezTo>
                    <a:pt x="7415" y="3554"/>
                    <a:pt x="7317" y="4725"/>
                    <a:pt x="7870" y="4725"/>
                  </a:cubicBezTo>
                  <a:cubicBezTo>
                    <a:pt x="7875" y="4725"/>
                    <a:pt x="7880" y="4725"/>
                    <a:pt x="7885" y="4725"/>
                  </a:cubicBezTo>
                  <a:cubicBezTo>
                    <a:pt x="9129" y="4725"/>
                    <a:pt x="7925" y="723"/>
                    <a:pt x="5464" y="172"/>
                  </a:cubicBezTo>
                  <a:cubicBezTo>
                    <a:pt x="5002" y="63"/>
                    <a:pt x="4547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432652" y="1778981"/>
              <a:ext cx="143541" cy="84428"/>
            </a:xfrm>
            <a:custGeom>
              <a:rect b="b" l="l" r="r" t="t"/>
              <a:pathLst>
                <a:path extrusionOk="0" h="3195" w="5432">
                  <a:moveTo>
                    <a:pt x="554" y="0"/>
                  </a:moveTo>
                  <a:lnTo>
                    <a:pt x="1" y="1724"/>
                  </a:lnTo>
                  <a:cubicBezTo>
                    <a:pt x="1" y="1724"/>
                    <a:pt x="1799" y="3195"/>
                    <a:pt x="2353" y="3195"/>
                  </a:cubicBezTo>
                  <a:cubicBezTo>
                    <a:pt x="2404" y="3195"/>
                    <a:pt x="2445" y="3182"/>
                    <a:pt x="2472" y="3155"/>
                  </a:cubicBezTo>
                  <a:cubicBezTo>
                    <a:pt x="3090" y="2634"/>
                    <a:pt x="1887" y="2049"/>
                    <a:pt x="1887" y="2049"/>
                  </a:cubicBezTo>
                  <a:lnTo>
                    <a:pt x="1887" y="2049"/>
                  </a:lnTo>
                  <a:cubicBezTo>
                    <a:pt x="1887" y="2049"/>
                    <a:pt x="3581" y="2682"/>
                    <a:pt x="4574" y="2682"/>
                  </a:cubicBezTo>
                  <a:cubicBezTo>
                    <a:pt x="4949" y="2682"/>
                    <a:pt x="5224" y="2592"/>
                    <a:pt x="5269" y="2342"/>
                  </a:cubicBezTo>
                  <a:cubicBezTo>
                    <a:pt x="5431" y="1399"/>
                    <a:pt x="4846" y="98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375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579300" y="2275686"/>
              <a:ext cx="296489" cy="244088"/>
            </a:xfrm>
            <a:custGeom>
              <a:rect b="b" l="l" r="r" t="t"/>
              <a:pathLst>
                <a:path extrusionOk="0" h="9237" w="11220">
                  <a:moveTo>
                    <a:pt x="2049" y="0"/>
                  </a:moveTo>
                  <a:lnTo>
                    <a:pt x="1" y="6244"/>
                  </a:lnTo>
                  <a:lnTo>
                    <a:pt x="9204" y="9236"/>
                  </a:lnTo>
                  <a:lnTo>
                    <a:pt x="11220" y="299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1375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660085" y="2248176"/>
              <a:ext cx="121185" cy="140555"/>
            </a:xfrm>
            <a:custGeom>
              <a:rect b="b" l="l" r="r" t="t"/>
              <a:pathLst>
                <a:path extrusionOk="0" h="5319" w="4586">
                  <a:moveTo>
                    <a:pt x="1854" y="1"/>
                  </a:moveTo>
                  <a:cubicBezTo>
                    <a:pt x="1" y="3903"/>
                    <a:pt x="1009" y="5041"/>
                    <a:pt x="1919" y="5302"/>
                  </a:cubicBezTo>
                  <a:cubicBezTo>
                    <a:pt x="1954" y="5313"/>
                    <a:pt x="1989" y="5319"/>
                    <a:pt x="2023" y="5319"/>
                  </a:cubicBezTo>
                  <a:cubicBezTo>
                    <a:pt x="2846" y="5319"/>
                    <a:pt x="3415" y="2082"/>
                    <a:pt x="3415" y="2082"/>
                  </a:cubicBezTo>
                  <a:cubicBezTo>
                    <a:pt x="3415" y="2082"/>
                    <a:pt x="3758" y="3030"/>
                    <a:pt x="4111" y="3030"/>
                  </a:cubicBezTo>
                  <a:cubicBezTo>
                    <a:pt x="4150" y="3030"/>
                    <a:pt x="4189" y="3019"/>
                    <a:pt x="4228" y="2993"/>
                  </a:cubicBezTo>
                  <a:cubicBezTo>
                    <a:pt x="4586" y="2700"/>
                    <a:pt x="3935" y="391"/>
                    <a:pt x="3935" y="391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1375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688440" y="1665138"/>
              <a:ext cx="771716" cy="600350"/>
            </a:xfrm>
            <a:custGeom>
              <a:rect b="b" l="l" r="r" t="t"/>
              <a:pathLst>
                <a:path extrusionOk="0" h="22719" w="29204">
                  <a:moveTo>
                    <a:pt x="13112" y="1"/>
                  </a:moveTo>
                  <a:cubicBezTo>
                    <a:pt x="12684" y="1"/>
                    <a:pt x="12488" y="48"/>
                    <a:pt x="12488" y="48"/>
                  </a:cubicBezTo>
                  <a:cubicBezTo>
                    <a:pt x="12488" y="48"/>
                    <a:pt x="12293" y="1934"/>
                    <a:pt x="10505" y="1934"/>
                  </a:cubicBezTo>
                  <a:cubicBezTo>
                    <a:pt x="8716" y="1934"/>
                    <a:pt x="8228" y="81"/>
                    <a:pt x="8228" y="81"/>
                  </a:cubicBezTo>
                  <a:cubicBezTo>
                    <a:pt x="8073" y="69"/>
                    <a:pt x="7921" y="63"/>
                    <a:pt x="7774" y="63"/>
                  </a:cubicBezTo>
                  <a:cubicBezTo>
                    <a:pt x="3503" y="63"/>
                    <a:pt x="2433" y="4960"/>
                    <a:pt x="2245" y="8763"/>
                  </a:cubicBezTo>
                  <a:cubicBezTo>
                    <a:pt x="2245" y="8763"/>
                    <a:pt x="1" y="21674"/>
                    <a:pt x="684" y="22259"/>
                  </a:cubicBezTo>
                  <a:cubicBezTo>
                    <a:pt x="984" y="22520"/>
                    <a:pt x="1668" y="22718"/>
                    <a:pt x="2186" y="22718"/>
                  </a:cubicBezTo>
                  <a:cubicBezTo>
                    <a:pt x="2509" y="22718"/>
                    <a:pt x="2768" y="22641"/>
                    <a:pt x="2830" y="22454"/>
                  </a:cubicBezTo>
                  <a:cubicBezTo>
                    <a:pt x="2927" y="22161"/>
                    <a:pt x="4488" y="17999"/>
                    <a:pt x="4911" y="15495"/>
                  </a:cubicBezTo>
                  <a:cubicBezTo>
                    <a:pt x="5984" y="15690"/>
                    <a:pt x="7350" y="15885"/>
                    <a:pt x="8683" y="15950"/>
                  </a:cubicBezTo>
                  <a:lnTo>
                    <a:pt x="13789" y="15690"/>
                  </a:lnTo>
                  <a:lnTo>
                    <a:pt x="14277" y="8178"/>
                  </a:lnTo>
                  <a:cubicBezTo>
                    <a:pt x="16391" y="7072"/>
                    <a:pt x="14765" y="4536"/>
                    <a:pt x="14765" y="4536"/>
                  </a:cubicBezTo>
                  <a:lnTo>
                    <a:pt x="14765" y="4536"/>
                  </a:lnTo>
                  <a:cubicBezTo>
                    <a:pt x="14765" y="4536"/>
                    <a:pt x="18895" y="5511"/>
                    <a:pt x="20358" y="5576"/>
                  </a:cubicBezTo>
                  <a:cubicBezTo>
                    <a:pt x="21427" y="5600"/>
                    <a:pt x="25360" y="6145"/>
                    <a:pt x="27465" y="6145"/>
                  </a:cubicBezTo>
                  <a:cubicBezTo>
                    <a:pt x="28242" y="6145"/>
                    <a:pt x="28769" y="6071"/>
                    <a:pt x="28813" y="5869"/>
                  </a:cubicBezTo>
                  <a:cubicBezTo>
                    <a:pt x="28976" y="5154"/>
                    <a:pt x="29203" y="4178"/>
                    <a:pt x="28130" y="3853"/>
                  </a:cubicBezTo>
                  <a:cubicBezTo>
                    <a:pt x="27025" y="3528"/>
                    <a:pt x="20260" y="1934"/>
                    <a:pt x="20260" y="1934"/>
                  </a:cubicBezTo>
                  <a:cubicBezTo>
                    <a:pt x="16333" y="254"/>
                    <a:pt x="14101" y="1"/>
                    <a:pt x="13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818219" y="2074583"/>
              <a:ext cx="242344" cy="30970"/>
            </a:xfrm>
            <a:custGeom>
              <a:rect b="b" l="l" r="r" t="t"/>
              <a:pathLst>
                <a:path extrusionOk="0" fill="none" h="1172" w="9171">
                  <a:moveTo>
                    <a:pt x="9171" y="98"/>
                  </a:moveTo>
                  <a:cubicBezTo>
                    <a:pt x="9171" y="98"/>
                    <a:pt x="4585" y="1172"/>
                    <a:pt x="0" y="1"/>
                  </a:cubicBez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774378" y="1803029"/>
              <a:ext cx="80808" cy="424544"/>
            </a:xfrm>
            <a:custGeom>
              <a:rect b="b" l="l" r="r" t="t"/>
              <a:pathLst>
                <a:path extrusionOk="0" fill="none" h="16066" w="3058">
                  <a:moveTo>
                    <a:pt x="1" y="16065"/>
                  </a:moveTo>
                  <a:cubicBezTo>
                    <a:pt x="1" y="16065"/>
                    <a:pt x="2862" y="8001"/>
                    <a:pt x="3058" y="1"/>
                  </a:cubicBez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874057" y="1658664"/>
              <a:ext cx="183072" cy="110007"/>
            </a:xfrm>
            <a:custGeom>
              <a:rect b="b" l="l" r="r" t="t"/>
              <a:pathLst>
                <a:path extrusionOk="0" fill="none" h="4163" w="6928">
                  <a:moveTo>
                    <a:pt x="456" y="0"/>
                  </a:moveTo>
                  <a:cubicBezTo>
                    <a:pt x="456" y="0"/>
                    <a:pt x="1" y="3968"/>
                    <a:pt x="3481" y="2635"/>
                  </a:cubicBezTo>
                  <a:cubicBezTo>
                    <a:pt x="3481" y="2635"/>
                    <a:pt x="6928" y="4163"/>
                    <a:pt x="6050" y="0"/>
                  </a:cubicBez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966020" y="1728270"/>
              <a:ext cx="12922" cy="355786"/>
            </a:xfrm>
            <a:custGeom>
              <a:rect b="b" l="l" r="r" t="t"/>
              <a:pathLst>
                <a:path extrusionOk="0" fill="none" h="13464" w="489">
                  <a:moveTo>
                    <a:pt x="1" y="1"/>
                  </a:moveTo>
                  <a:cubicBezTo>
                    <a:pt x="1" y="1"/>
                    <a:pt x="488" y="7317"/>
                    <a:pt x="1" y="13464"/>
                  </a:cubicBez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608528" y="3446994"/>
              <a:ext cx="698651" cy="47301"/>
            </a:xfrm>
            <a:custGeom>
              <a:rect b="b" l="l" r="r" t="t"/>
              <a:pathLst>
                <a:path extrusionOk="0" h="1790" w="26439">
                  <a:moveTo>
                    <a:pt x="0" y="1"/>
                  </a:moveTo>
                  <a:lnTo>
                    <a:pt x="0" y="1789"/>
                  </a:lnTo>
                  <a:lnTo>
                    <a:pt x="26439" y="1789"/>
                  </a:lnTo>
                  <a:lnTo>
                    <a:pt x="26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617988" y="3470196"/>
              <a:ext cx="114315" cy="929816"/>
            </a:xfrm>
            <a:custGeom>
              <a:rect b="b" l="l" r="r" t="t"/>
              <a:pathLst>
                <a:path extrusionOk="0" fill="none" h="35187" w="4326">
                  <a:moveTo>
                    <a:pt x="4325" y="1"/>
                  </a:moveTo>
                  <a:lnTo>
                    <a:pt x="0" y="35187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978044" y="3470196"/>
              <a:ext cx="114315" cy="929816"/>
            </a:xfrm>
            <a:custGeom>
              <a:rect b="b" l="l" r="r" t="t"/>
              <a:pathLst>
                <a:path extrusionOk="0" fill="none" h="35187" w="4326">
                  <a:moveTo>
                    <a:pt x="4326" y="1"/>
                  </a:moveTo>
                  <a:lnTo>
                    <a:pt x="1" y="35187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51637" y="3470196"/>
              <a:ext cx="114315" cy="929816"/>
            </a:xfrm>
            <a:custGeom>
              <a:rect b="b" l="l" r="r" t="t"/>
              <a:pathLst>
                <a:path extrusionOk="0" fill="none" h="35187" w="4326">
                  <a:moveTo>
                    <a:pt x="1" y="1"/>
                  </a:moveTo>
                  <a:lnTo>
                    <a:pt x="4326" y="35187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799298" y="3470196"/>
              <a:ext cx="114315" cy="929816"/>
            </a:xfrm>
            <a:custGeom>
              <a:rect b="b" l="l" r="r" t="t"/>
              <a:pathLst>
                <a:path extrusionOk="0" fill="none" h="35187" w="4326">
                  <a:moveTo>
                    <a:pt x="1" y="1"/>
                  </a:moveTo>
                  <a:lnTo>
                    <a:pt x="4326" y="35187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710797" y="3647224"/>
              <a:ext cx="359221" cy="26"/>
            </a:xfrm>
            <a:custGeom>
              <a:rect b="b" l="l" r="r" t="t"/>
              <a:pathLst>
                <a:path extrusionOk="0" fill="none" h="1" w="13594">
                  <a:moveTo>
                    <a:pt x="0" y="1"/>
                  </a:moveTo>
                  <a:lnTo>
                    <a:pt x="13593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687595" y="3829406"/>
              <a:ext cx="360067" cy="26"/>
            </a:xfrm>
            <a:custGeom>
              <a:rect b="b" l="l" r="r" t="t"/>
              <a:pathLst>
                <a:path extrusionOk="0" fill="none" h="1" w="13626">
                  <a:moveTo>
                    <a:pt x="0" y="1"/>
                  </a:moveTo>
                  <a:lnTo>
                    <a:pt x="13626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666956" y="4010741"/>
              <a:ext cx="360093" cy="26"/>
            </a:xfrm>
            <a:custGeom>
              <a:rect b="b" l="l" r="r" t="t"/>
              <a:pathLst>
                <a:path extrusionOk="0" fill="none" h="1" w="13627">
                  <a:moveTo>
                    <a:pt x="1" y="0"/>
                  </a:moveTo>
                  <a:lnTo>
                    <a:pt x="13626" y="0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4641190" y="4192923"/>
              <a:ext cx="360067" cy="26"/>
            </a:xfrm>
            <a:custGeom>
              <a:rect b="b" l="l" r="r" t="t"/>
              <a:pathLst>
                <a:path extrusionOk="0" fill="none" h="1" w="13626">
                  <a:moveTo>
                    <a:pt x="0" y="1"/>
                  </a:moveTo>
                  <a:lnTo>
                    <a:pt x="13626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4634293" y="4265964"/>
              <a:ext cx="615333" cy="26"/>
            </a:xfrm>
            <a:custGeom>
              <a:rect b="b" l="l" r="r" t="t"/>
              <a:pathLst>
                <a:path extrusionOk="0" fill="none" h="1" w="23286">
                  <a:moveTo>
                    <a:pt x="1" y="1"/>
                  </a:moveTo>
                  <a:lnTo>
                    <a:pt x="23285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4489082" y="4400024"/>
              <a:ext cx="4122221" cy="26"/>
            </a:xfrm>
            <a:custGeom>
              <a:rect b="b" l="l" r="r" t="t"/>
              <a:pathLst>
                <a:path extrusionOk="0" fill="none" h="1" w="155997">
                  <a:moveTo>
                    <a:pt x="0" y="1"/>
                  </a:moveTo>
                  <a:lnTo>
                    <a:pt x="155997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663878" y="4400024"/>
              <a:ext cx="136670" cy="26"/>
            </a:xfrm>
            <a:custGeom>
              <a:rect b="b" l="l" r="r" t="t"/>
              <a:pathLst>
                <a:path extrusionOk="0" fill="none" h="1" w="5172">
                  <a:moveTo>
                    <a:pt x="1" y="1"/>
                  </a:moveTo>
                  <a:lnTo>
                    <a:pt x="5171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294850" y="4400024"/>
              <a:ext cx="153001" cy="26"/>
            </a:xfrm>
            <a:custGeom>
              <a:rect b="b" l="l" r="r" t="t"/>
              <a:pathLst>
                <a:path extrusionOk="0" fill="none" h="1" w="5790">
                  <a:moveTo>
                    <a:pt x="5789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192350" y="3625740"/>
              <a:ext cx="768254" cy="768280"/>
            </a:xfrm>
            <a:custGeom>
              <a:rect b="b" l="l" r="r" t="t"/>
              <a:pathLst>
                <a:path extrusionOk="0" h="29074" w="29073">
                  <a:moveTo>
                    <a:pt x="14536" y="1"/>
                  </a:moveTo>
                  <a:cubicBezTo>
                    <a:pt x="6504" y="1"/>
                    <a:pt x="0" y="6537"/>
                    <a:pt x="0" y="14537"/>
                  </a:cubicBezTo>
                  <a:cubicBezTo>
                    <a:pt x="0" y="22569"/>
                    <a:pt x="6504" y="29073"/>
                    <a:pt x="14536" y="29073"/>
                  </a:cubicBezTo>
                  <a:cubicBezTo>
                    <a:pt x="22569" y="29073"/>
                    <a:pt x="29073" y="22569"/>
                    <a:pt x="29073" y="14537"/>
                  </a:cubicBezTo>
                  <a:cubicBezTo>
                    <a:pt x="29073" y="6537"/>
                    <a:pt x="22569" y="1"/>
                    <a:pt x="14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738330" y="963447"/>
              <a:ext cx="177920" cy="177893"/>
            </a:xfrm>
            <a:custGeom>
              <a:rect b="b" l="l" r="r" t="t"/>
              <a:pathLst>
                <a:path extrusionOk="0" h="6732" w="6733">
                  <a:moveTo>
                    <a:pt x="3383" y="0"/>
                  </a:moveTo>
                  <a:cubicBezTo>
                    <a:pt x="1529" y="0"/>
                    <a:pt x="1" y="1496"/>
                    <a:pt x="1" y="3382"/>
                  </a:cubicBezTo>
                  <a:cubicBezTo>
                    <a:pt x="1" y="5236"/>
                    <a:pt x="1529" y="6732"/>
                    <a:pt x="3383" y="6732"/>
                  </a:cubicBezTo>
                  <a:cubicBezTo>
                    <a:pt x="5237" y="6732"/>
                    <a:pt x="6732" y="5236"/>
                    <a:pt x="6732" y="3382"/>
                  </a:cubicBezTo>
                  <a:cubicBezTo>
                    <a:pt x="6732" y="1496"/>
                    <a:pt x="5237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570712" y="1632872"/>
              <a:ext cx="94549" cy="95421"/>
            </a:xfrm>
            <a:custGeom>
              <a:rect b="b" l="l" r="r" t="t"/>
              <a:pathLst>
                <a:path extrusionOk="0" h="3611" w="3578">
                  <a:moveTo>
                    <a:pt x="1789" y="1"/>
                  </a:moveTo>
                  <a:cubicBezTo>
                    <a:pt x="781" y="1"/>
                    <a:pt x="1" y="814"/>
                    <a:pt x="1" y="1822"/>
                  </a:cubicBezTo>
                  <a:cubicBezTo>
                    <a:pt x="1" y="2798"/>
                    <a:pt x="781" y="3611"/>
                    <a:pt x="1789" y="3611"/>
                  </a:cubicBezTo>
                  <a:cubicBezTo>
                    <a:pt x="2765" y="3611"/>
                    <a:pt x="3578" y="2798"/>
                    <a:pt x="3578" y="1822"/>
                  </a:cubicBezTo>
                  <a:cubicBezTo>
                    <a:pt x="3578" y="814"/>
                    <a:pt x="2765" y="1"/>
                    <a:pt x="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091799" y="3760672"/>
              <a:ext cx="95394" cy="94549"/>
            </a:xfrm>
            <a:custGeom>
              <a:rect b="b" l="l" r="r" t="t"/>
              <a:pathLst>
                <a:path extrusionOk="0" h="3578" w="3610">
                  <a:moveTo>
                    <a:pt x="1789" y="0"/>
                  </a:moveTo>
                  <a:cubicBezTo>
                    <a:pt x="813" y="0"/>
                    <a:pt x="0" y="781"/>
                    <a:pt x="0" y="1789"/>
                  </a:cubicBezTo>
                  <a:cubicBezTo>
                    <a:pt x="0" y="2797"/>
                    <a:pt x="813" y="3577"/>
                    <a:pt x="1789" y="3577"/>
                  </a:cubicBezTo>
                  <a:cubicBezTo>
                    <a:pt x="2797" y="3577"/>
                    <a:pt x="3610" y="2797"/>
                    <a:pt x="3610" y="1789"/>
                  </a:cubicBezTo>
                  <a:cubicBezTo>
                    <a:pt x="3610" y="781"/>
                    <a:pt x="2797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482542" y="3795025"/>
              <a:ext cx="110879" cy="102318"/>
            </a:xfrm>
            <a:custGeom>
              <a:rect b="b" l="l" r="r" t="t"/>
              <a:pathLst>
                <a:path extrusionOk="0" h="3872" w="4196">
                  <a:moveTo>
                    <a:pt x="2084" y="0"/>
                  </a:moveTo>
                  <a:cubicBezTo>
                    <a:pt x="1179" y="0"/>
                    <a:pt x="369" y="645"/>
                    <a:pt x="196" y="1595"/>
                  </a:cubicBezTo>
                  <a:cubicBezTo>
                    <a:pt x="1" y="2635"/>
                    <a:pt x="684" y="3643"/>
                    <a:pt x="1757" y="3838"/>
                  </a:cubicBezTo>
                  <a:cubicBezTo>
                    <a:pt x="1876" y="3861"/>
                    <a:pt x="1996" y="3872"/>
                    <a:pt x="2114" y="3872"/>
                  </a:cubicBezTo>
                  <a:cubicBezTo>
                    <a:pt x="3025" y="3872"/>
                    <a:pt x="3857" y="3227"/>
                    <a:pt x="4001" y="2277"/>
                  </a:cubicBezTo>
                  <a:cubicBezTo>
                    <a:pt x="4196" y="1237"/>
                    <a:pt x="3513" y="196"/>
                    <a:pt x="2440" y="34"/>
                  </a:cubicBezTo>
                  <a:cubicBezTo>
                    <a:pt x="2320" y="11"/>
                    <a:pt x="2201" y="0"/>
                    <a:pt x="2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8127639" y="1885241"/>
              <a:ext cx="78218" cy="72801"/>
            </a:xfrm>
            <a:custGeom>
              <a:rect b="b" l="l" r="r" t="t"/>
              <a:pathLst>
                <a:path extrusionOk="0" h="2755" w="2960">
                  <a:moveTo>
                    <a:pt x="1480" y="0"/>
                  </a:moveTo>
                  <a:cubicBezTo>
                    <a:pt x="1421" y="0"/>
                    <a:pt x="1361" y="4"/>
                    <a:pt x="1301" y="12"/>
                  </a:cubicBezTo>
                  <a:cubicBezTo>
                    <a:pt x="553" y="77"/>
                    <a:pt x="0" y="760"/>
                    <a:pt x="98" y="1540"/>
                  </a:cubicBezTo>
                  <a:cubicBezTo>
                    <a:pt x="188" y="2230"/>
                    <a:pt x="777" y="2754"/>
                    <a:pt x="1480" y="2754"/>
                  </a:cubicBezTo>
                  <a:cubicBezTo>
                    <a:pt x="1539" y="2754"/>
                    <a:pt x="1599" y="2751"/>
                    <a:pt x="1659" y="2743"/>
                  </a:cubicBezTo>
                  <a:cubicBezTo>
                    <a:pt x="2407" y="2646"/>
                    <a:pt x="2960" y="1963"/>
                    <a:pt x="2862" y="1215"/>
                  </a:cubicBezTo>
                  <a:cubicBezTo>
                    <a:pt x="2772" y="525"/>
                    <a:pt x="2183" y="0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4410015" y="1753824"/>
              <a:ext cx="147821" cy="134530"/>
            </a:xfrm>
            <a:custGeom>
              <a:rect b="b" l="l" r="r" t="t"/>
              <a:pathLst>
                <a:path extrusionOk="0" h="5091" w="5594">
                  <a:moveTo>
                    <a:pt x="2801" y="1"/>
                  </a:moveTo>
                  <a:cubicBezTo>
                    <a:pt x="2147" y="1"/>
                    <a:pt x="1496" y="253"/>
                    <a:pt x="1008" y="757"/>
                  </a:cubicBezTo>
                  <a:cubicBezTo>
                    <a:pt x="0" y="1733"/>
                    <a:pt x="0" y="3359"/>
                    <a:pt x="1008" y="4334"/>
                  </a:cubicBezTo>
                  <a:cubicBezTo>
                    <a:pt x="1496" y="4838"/>
                    <a:pt x="2147" y="5090"/>
                    <a:pt x="2801" y="5090"/>
                  </a:cubicBezTo>
                  <a:cubicBezTo>
                    <a:pt x="3456" y="5090"/>
                    <a:pt x="4114" y="4838"/>
                    <a:pt x="4618" y="4334"/>
                  </a:cubicBezTo>
                  <a:cubicBezTo>
                    <a:pt x="5594" y="3359"/>
                    <a:pt x="5594" y="1733"/>
                    <a:pt x="4618" y="757"/>
                  </a:cubicBezTo>
                  <a:cubicBezTo>
                    <a:pt x="4114" y="253"/>
                    <a:pt x="3456" y="1"/>
                    <a:pt x="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163737" y="2438100"/>
              <a:ext cx="273287" cy="1532227"/>
            </a:xfrm>
            <a:custGeom>
              <a:rect b="b" l="l" r="r" t="t"/>
              <a:pathLst>
                <a:path extrusionOk="0" fill="none" h="57984" w="10342">
                  <a:moveTo>
                    <a:pt x="0" y="1"/>
                  </a:moveTo>
                  <a:lnTo>
                    <a:pt x="10341" y="1"/>
                  </a:lnTo>
                  <a:lnTo>
                    <a:pt x="10341" y="57983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4608528" y="1358754"/>
              <a:ext cx="249241" cy="153846"/>
            </a:xfrm>
            <a:custGeom>
              <a:rect b="b" l="l" r="r" t="t"/>
              <a:pathLst>
                <a:path extrusionOk="0" fill="none" h="5822" w="9432">
                  <a:moveTo>
                    <a:pt x="0" y="0"/>
                  </a:moveTo>
                  <a:lnTo>
                    <a:pt x="0" y="5821"/>
                  </a:lnTo>
                  <a:lnTo>
                    <a:pt x="9431" y="582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4325795" y="905204"/>
              <a:ext cx="564597" cy="498904"/>
            </a:xfrm>
            <a:custGeom>
              <a:rect b="b" l="l" r="r" t="t"/>
              <a:pathLst>
                <a:path extrusionOk="0" h="18880" w="21366">
                  <a:moveTo>
                    <a:pt x="10665" y="0"/>
                  </a:moveTo>
                  <a:cubicBezTo>
                    <a:pt x="9528" y="0"/>
                    <a:pt x="8373" y="207"/>
                    <a:pt x="7252" y="643"/>
                  </a:cubicBezTo>
                  <a:cubicBezTo>
                    <a:pt x="2407" y="2529"/>
                    <a:pt x="0" y="8025"/>
                    <a:pt x="1887" y="12871"/>
                  </a:cubicBezTo>
                  <a:cubicBezTo>
                    <a:pt x="3362" y="16595"/>
                    <a:pt x="6931" y="18879"/>
                    <a:pt x="10705" y="18879"/>
                  </a:cubicBezTo>
                  <a:cubicBezTo>
                    <a:pt x="11840" y="18879"/>
                    <a:pt x="12993" y="18672"/>
                    <a:pt x="14114" y="18236"/>
                  </a:cubicBezTo>
                  <a:cubicBezTo>
                    <a:pt x="18959" y="16318"/>
                    <a:pt x="21366" y="10854"/>
                    <a:pt x="19480" y="6009"/>
                  </a:cubicBezTo>
                  <a:cubicBezTo>
                    <a:pt x="18030" y="2284"/>
                    <a:pt x="14446" y="0"/>
                    <a:pt x="10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4483929" y="1032181"/>
              <a:ext cx="248369" cy="244299"/>
            </a:xfrm>
            <a:custGeom>
              <a:rect b="b" l="l" r="r" t="t"/>
              <a:pathLst>
                <a:path extrusionOk="0" h="9245" w="9399">
                  <a:moveTo>
                    <a:pt x="4715" y="3188"/>
                  </a:moveTo>
                  <a:cubicBezTo>
                    <a:pt x="5528" y="3188"/>
                    <a:pt x="6179" y="3805"/>
                    <a:pt x="6179" y="4651"/>
                  </a:cubicBezTo>
                  <a:cubicBezTo>
                    <a:pt x="6179" y="5431"/>
                    <a:pt x="5528" y="6082"/>
                    <a:pt x="4715" y="6082"/>
                  </a:cubicBezTo>
                  <a:cubicBezTo>
                    <a:pt x="3870" y="6082"/>
                    <a:pt x="3219" y="5464"/>
                    <a:pt x="3219" y="4618"/>
                  </a:cubicBezTo>
                  <a:cubicBezTo>
                    <a:pt x="3219" y="3805"/>
                    <a:pt x="3870" y="3188"/>
                    <a:pt x="4715" y="3188"/>
                  </a:cubicBezTo>
                  <a:close/>
                  <a:moveTo>
                    <a:pt x="4358" y="1"/>
                  </a:moveTo>
                  <a:cubicBezTo>
                    <a:pt x="4195" y="1"/>
                    <a:pt x="4098" y="66"/>
                    <a:pt x="4032" y="196"/>
                  </a:cubicBezTo>
                  <a:cubicBezTo>
                    <a:pt x="3935" y="521"/>
                    <a:pt x="3805" y="814"/>
                    <a:pt x="3675" y="1106"/>
                  </a:cubicBezTo>
                  <a:cubicBezTo>
                    <a:pt x="3597" y="1314"/>
                    <a:pt x="3311" y="1460"/>
                    <a:pt x="3066" y="1460"/>
                  </a:cubicBezTo>
                  <a:cubicBezTo>
                    <a:pt x="3005" y="1460"/>
                    <a:pt x="2946" y="1451"/>
                    <a:pt x="2894" y="1432"/>
                  </a:cubicBezTo>
                  <a:cubicBezTo>
                    <a:pt x="2569" y="1301"/>
                    <a:pt x="2276" y="1171"/>
                    <a:pt x="1951" y="1074"/>
                  </a:cubicBezTo>
                  <a:cubicBezTo>
                    <a:pt x="1894" y="1051"/>
                    <a:pt x="1844" y="1040"/>
                    <a:pt x="1800" y="1040"/>
                  </a:cubicBezTo>
                  <a:cubicBezTo>
                    <a:pt x="1719" y="1040"/>
                    <a:pt x="1656" y="1076"/>
                    <a:pt x="1593" y="1139"/>
                  </a:cubicBezTo>
                  <a:cubicBezTo>
                    <a:pt x="1431" y="1301"/>
                    <a:pt x="1268" y="1464"/>
                    <a:pt x="1106" y="1627"/>
                  </a:cubicBezTo>
                  <a:cubicBezTo>
                    <a:pt x="1008" y="1724"/>
                    <a:pt x="976" y="1822"/>
                    <a:pt x="1041" y="1952"/>
                  </a:cubicBezTo>
                  <a:cubicBezTo>
                    <a:pt x="1171" y="2212"/>
                    <a:pt x="1268" y="2505"/>
                    <a:pt x="1398" y="2797"/>
                  </a:cubicBezTo>
                  <a:cubicBezTo>
                    <a:pt x="1561" y="3123"/>
                    <a:pt x="1398" y="3513"/>
                    <a:pt x="1073" y="3643"/>
                  </a:cubicBezTo>
                  <a:cubicBezTo>
                    <a:pt x="715" y="3805"/>
                    <a:pt x="358" y="3936"/>
                    <a:pt x="0" y="4098"/>
                  </a:cubicBezTo>
                  <a:lnTo>
                    <a:pt x="0" y="5204"/>
                  </a:lnTo>
                  <a:cubicBezTo>
                    <a:pt x="325" y="5366"/>
                    <a:pt x="683" y="5496"/>
                    <a:pt x="1041" y="5594"/>
                  </a:cubicBezTo>
                  <a:cubicBezTo>
                    <a:pt x="1398" y="5757"/>
                    <a:pt x="1561" y="6114"/>
                    <a:pt x="1431" y="6505"/>
                  </a:cubicBezTo>
                  <a:cubicBezTo>
                    <a:pt x="1301" y="6765"/>
                    <a:pt x="1203" y="7057"/>
                    <a:pt x="1073" y="7318"/>
                  </a:cubicBezTo>
                  <a:cubicBezTo>
                    <a:pt x="1008" y="7448"/>
                    <a:pt x="1041" y="7578"/>
                    <a:pt x="1138" y="7675"/>
                  </a:cubicBezTo>
                  <a:cubicBezTo>
                    <a:pt x="1333" y="7805"/>
                    <a:pt x="1463" y="7968"/>
                    <a:pt x="1626" y="8131"/>
                  </a:cubicBezTo>
                  <a:cubicBezTo>
                    <a:pt x="1683" y="8207"/>
                    <a:pt x="1751" y="8238"/>
                    <a:pt x="1824" y="8238"/>
                  </a:cubicBezTo>
                  <a:cubicBezTo>
                    <a:pt x="1876" y="8238"/>
                    <a:pt x="1930" y="8223"/>
                    <a:pt x="1984" y="8196"/>
                  </a:cubicBezTo>
                  <a:cubicBezTo>
                    <a:pt x="2309" y="8098"/>
                    <a:pt x="2602" y="7968"/>
                    <a:pt x="2894" y="7838"/>
                  </a:cubicBezTo>
                  <a:cubicBezTo>
                    <a:pt x="2952" y="7809"/>
                    <a:pt x="3018" y="7796"/>
                    <a:pt x="3087" y="7796"/>
                  </a:cubicBezTo>
                  <a:cubicBezTo>
                    <a:pt x="3328" y="7796"/>
                    <a:pt x="3606" y="7954"/>
                    <a:pt x="3707" y="8131"/>
                  </a:cubicBezTo>
                  <a:cubicBezTo>
                    <a:pt x="3837" y="8456"/>
                    <a:pt x="3967" y="8748"/>
                    <a:pt x="4098" y="9074"/>
                  </a:cubicBezTo>
                  <a:cubicBezTo>
                    <a:pt x="4151" y="9181"/>
                    <a:pt x="4228" y="9245"/>
                    <a:pt x="4326" y="9245"/>
                  </a:cubicBezTo>
                  <a:cubicBezTo>
                    <a:pt x="4347" y="9245"/>
                    <a:pt x="4368" y="9242"/>
                    <a:pt x="4390" y="9236"/>
                  </a:cubicBezTo>
                  <a:lnTo>
                    <a:pt x="5041" y="9236"/>
                  </a:lnTo>
                  <a:cubicBezTo>
                    <a:pt x="5066" y="9240"/>
                    <a:pt x="5089" y="9242"/>
                    <a:pt x="5111" y="9242"/>
                  </a:cubicBezTo>
                  <a:cubicBezTo>
                    <a:pt x="5260" y="9242"/>
                    <a:pt x="5342" y="9150"/>
                    <a:pt x="5398" y="9009"/>
                  </a:cubicBezTo>
                  <a:cubicBezTo>
                    <a:pt x="5496" y="8748"/>
                    <a:pt x="5626" y="8488"/>
                    <a:pt x="5723" y="8196"/>
                  </a:cubicBezTo>
                  <a:cubicBezTo>
                    <a:pt x="5823" y="7947"/>
                    <a:pt x="6075" y="7793"/>
                    <a:pt x="6348" y="7793"/>
                  </a:cubicBezTo>
                  <a:cubicBezTo>
                    <a:pt x="6432" y="7793"/>
                    <a:pt x="6518" y="7807"/>
                    <a:pt x="6602" y="7838"/>
                  </a:cubicBezTo>
                  <a:cubicBezTo>
                    <a:pt x="6894" y="7968"/>
                    <a:pt x="7187" y="8066"/>
                    <a:pt x="7480" y="8196"/>
                  </a:cubicBezTo>
                  <a:cubicBezTo>
                    <a:pt x="7523" y="8217"/>
                    <a:pt x="7566" y="8228"/>
                    <a:pt x="7608" y="8228"/>
                  </a:cubicBezTo>
                  <a:cubicBezTo>
                    <a:pt x="7693" y="8228"/>
                    <a:pt x="7772" y="8185"/>
                    <a:pt x="7837" y="8098"/>
                  </a:cubicBezTo>
                  <a:cubicBezTo>
                    <a:pt x="7967" y="7968"/>
                    <a:pt x="8130" y="7805"/>
                    <a:pt x="8293" y="7675"/>
                  </a:cubicBezTo>
                  <a:cubicBezTo>
                    <a:pt x="8423" y="7545"/>
                    <a:pt x="8455" y="7415"/>
                    <a:pt x="8358" y="7285"/>
                  </a:cubicBezTo>
                  <a:cubicBezTo>
                    <a:pt x="8227" y="6992"/>
                    <a:pt x="8097" y="6700"/>
                    <a:pt x="7967" y="6407"/>
                  </a:cubicBezTo>
                  <a:cubicBezTo>
                    <a:pt x="7870" y="6179"/>
                    <a:pt x="8065" y="5724"/>
                    <a:pt x="8293" y="5627"/>
                  </a:cubicBezTo>
                  <a:cubicBezTo>
                    <a:pt x="8650" y="5464"/>
                    <a:pt x="9040" y="5334"/>
                    <a:pt x="9398" y="5139"/>
                  </a:cubicBezTo>
                  <a:lnTo>
                    <a:pt x="9398" y="4066"/>
                  </a:lnTo>
                  <a:cubicBezTo>
                    <a:pt x="9073" y="3903"/>
                    <a:pt x="8683" y="3773"/>
                    <a:pt x="8325" y="3610"/>
                  </a:cubicBezTo>
                  <a:cubicBezTo>
                    <a:pt x="8032" y="3513"/>
                    <a:pt x="7870" y="3090"/>
                    <a:pt x="8000" y="2830"/>
                  </a:cubicBezTo>
                  <a:cubicBezTo>
                    <a:pt x="8097" y="2505"/>
                    <a:pt x="8227" y="2212"/>
                    <a:pt x="8358" y="1919"/>
                  </a:cubicBezTo>
                  <a:cubicBezTo>
                    <a:pt x="8423" y="1789"/>
                    <a:pt x="8390" y="1659"/>
                    <a:pt x="8293" y="1562"/>
                  </a:cubicBezTo>
                  <a:cubicBezTo>
                    <a:pt x="8097" y="1432"/>
                    <a:pt x="7935" y="1269"/>
                    <a:pt x="7772" y="1106"/>
                  </a:cubicBezTo>
                  <a:cubicBezTo>
                    <a:pt x="7707" y="1020"/>
                    <a:pt x="7642" y="991"/>
                    <a:pt x="7567" y="991"/>
                  </a:cubicBezTo>
                  <a:cubicBezTo>
                    <a:pt x="7530" y="991"/>
                    <a:pt x="7490" y="998"/>
                    <a:pt x="7447" y="1009"/>
                  </a:cubicBezTo>
                  <a:cubicBezTo>
                    <a:pt x="7154" y="1139"/>
                    <a:pt x="6862" y="1269"/>
                    <a:pt x="6569" y="1399"/>
                  </a:cubicBezTo>
                  <a:cubicBezTo>
                    <a:pt x="6493" y="1430"/>
                    <a:pt x="6413" y="1444"/>
                    <a:pt x="6333" y="1444"/>
                  </a:cubicBezTo>
                  <a:cubicBezTo>
                    <a:pt x="6073" y="1444"/>
                    <a:pt x="5815" y="1290"/>
                    <a:pt x="5691" y="1041"/>
                  </a:cubicBezTo>
                  <a:cubicBezTo>
                    <a:pt x="5593" y="749"/>
                    <a:pt x="5463" y="456"/>
                    <a:pt x="5333" y="196"/>
                  </a:cubicBezTo>
                  <a:cubicBezTo>
                    <a:pt x="5268" y="66"/>
                    <a:pt x="5171" y="1"/>
                    <a:pt x="5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175761" y="3924804"/>
              <a:ext cx="521629" cy="475227"/>
            </a:xfrm>
            <a:custGeom>
              <a:rect b="b" l="l" r="r" t="t"/>
              <a:pathLst>
                <a:path extrusionOk="0" h="17984" w="19740">
                  <a:moveTo>
                    <a:pt x="9870" y="1"/>
                  </a:moveTo>
                  <a:cubicBezTo>
                    <a:pt x="7569" y="1"/>
                    <a:pt x="5269" y="879"/>
                    <a:pt x="3512" y="2635"/>
                  </a:cubicBezTo>
                  <a:cubicBezTo>
                    <a:pt x="0" y="6147"/>
                    <a:pt x="0" y="11838"/>
                    <a:pt x="3512" y="15350"/>
                  </a:cubicBezTo>
                  <a:cubicBezTo>
                    <a:pt x="5269" y="17106"/>
                    <a:pt x="7569" y="17984"/>
                    <a:pt x="9870" y="17984"/>
                  </a:cubicBezTo>
                  <a:cubicBezTo>
                    <a:pt x="12171" y="17984"/>
                    <a:pt x="14472" y="17106"/>
                    <a:pt x="16228" y="15350"/>
                  </a:cubicBezTo>
                  <a:cubicBezTo>
                    <a:pt x="19740" y="11838"/>
                    <a:pt x="19740" y="6147"/>
                    <a:pt x="16228" y="2635"/>
                  </a:cubicBezTo>
                  <a:cubicBezTo>
                    <a:pt x="14472" y="879"/>
                    <a:pt x="12171" y="1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312384" y="4039969"/>
              <a:ext cx="248395" cy="244933"/>
            </a:xfrm>
            <a:custGeom>
              <a:rect b="b" l="l" r="r" t="t"/>
              <a:pathLst>
                <a:path extrusionOk="0" h="9269" w="9400">
                  <a:moveTo>
                    <a:pt x="4716" y="3187"/>
                  </a:moveTo>
                  <a:cubicBezTo>
                    <a:pt x="5529" y="3187"/>
                    <a:pt x="6180" y="3837"/>
                    <a:pt x="6180" y="4650"/>
                  </a:cubicBezTo>
                  <a:cubicBezTo>
                    <a:pt x="6180" y="5463"/>
                    <a:pt x="5529" y="6081"/>
                    <a:pt x="4716" y="6081"/>
                  </a:cubicBezTo>
                  <a:cubicBezTo>
                    <a:pt x="3871" y="6081"/>
                    <a:pt x="3220" y="5463"/>
                    <a:pt x="3220" y="4618"/>
                  </a:cubicBezTo>
                  <a:cubicBezTo>
                    <a:pt x="3220" y="3837"/>
                    <a:pt x="3871" y="3187"/>
                    <a:pt x="4716" y="3187"/>
                  </a:cubicBezTo>
                  <a:close/>
                  <a:moveTo>
                    <a:pt x="4359" y="0"/>
                  </a:moveTo>
                  <a:cubicBezTo>
                    <a:pt x="4196" y="0"/>
                    <a:pt x="4098" y="65"/>
                    <a:pt x="4033" y="228"/>
                  </a:cubicBezTo>
                  <a:cubicBezTo>
                    <a:pt x="3903" y="520"/>
                    <a:pt x="3806" y="813"/>
                    <a:pt x="3676" y="1106"/>
                  </a:cubicBezTo>
                  <a:cubicBezTo>
                    <a:pt x="3598" y="1314"/>
                    <a:pt x="3311" y="1460"/>
                    <a:pt x="3067" y="1460"/>
                  </a:cubicBezTo>
                  <a:cubicBezTo>
                    <a:pt x="3006" y="1460"/>
                    <a:pt x="2947" y="1451"/>
                    <a:pt x="2895" y="1431"/>
                  </a:cubicBezTo>
                  <a:cubicBezTo>
                    <a:pt x="2570" y="1333"/>
                    <a:pt x="2245" y="1203"/>
                    <a:pt x="1952" y="1073"/>
                  </a:cubicBezTo>
                  <a:cubicBezTo>
                    <a:pt x="1895" y="1050"/>
                    <a:pt x="1845" y="1039"/>
                    <a:pt x="1801" y="1039"/>
                  </a:cubicBezTo>
                  <a:cubicBezTo>
                    <a:pt x="1720" y="1039"/>
                    <a:pt x="1657" y="1075"/>
                    <a:pt x="1594" y="1138"/>
                  </a:cubicBezTo>
                  <a:cubicBezTo>
                    <a:pt x="1432" y="1333"/>
                    <a:pt x="1269" y="1464"/>
                    <a:pt x="1107" y="1626"/>
                  </a:cubicBezTo>
                  <a:cubicBezTo>
                    <a:pt x="1009" y="1724"/>
                    <a:pt x="977" y="1821"/>
                    <a:pt x="1042" y="1951"/>
                  </a:cubicBezTo>
                  <a:cubicBezTo>
                    <a:pt x="1172" y="2244"/>
                    <a:pt x="1269" y="2504"/>
                    <a:pt x="1399" y="2797"/>
                  </a:cubicBezTo>
                  <a:cubicBezTo>
                    <a:pt x="1562" y="3122"/>
                    <a:pt x="1399" y="3512"/>
                    <a:pt x="1074" y="3675"/>
                  </a:cubicBezTo>
                  <a:cubicBezTo>
                    <a:pt x="716" y="3805"/>
                    <a:pt x="359" y="3935"/>
                    <a:pt x="1" y="4130"/>
                  </a:cubicBezTo>
                  <a:lnTo>
                    <a:pt x="1" y="5203"/>
                  </a:lnTo>
                  <a:cubicBezTo>
                    <a:pt x="326" y="5366"/>
                    <a:pt x="684" y="5496"/>
                    <a:pt x="1042" y="5626"/>
                  </a:cubicBezTo>
                  <a:cubicBezTo>
                    <a:pt x="1399" y="5756"/>
                    <a:pt x="1562" y="6146"/>
                    <a:pt x="1399" y="6504"/>
                  </a:cubicBezTo>
                  <a:cubicBezTo>
                    <a:pt x="1302" y="6764"/>
                    <a:pt x="1204" y="7057"/>
                    <a:pt x="1074" y="7317"/>
                  </a:cubicBezTo>
                  <a:cubicBezTo>
                    <a:pt x="1009" y="7480"/>
                    <a:pt x="1042" y="7577"/>
                    <a:pt x="1139" y="7675"/>
                  </a:cubicBezTo>
                  <a:cubicBezTo>
                    <a:pt x="1302" y="7837"/>
                    <a:pt x="1464" y="8000"/>
                    <a:pt x="1627" y="8163"/>
                  </a:cubicBezTo>
                  <a:cubicBezTo>
                    <a:pt x="1690" y="8226"/>
                    <a:pt x="1767" y="8261"/>
                    <a:pt x="1848" y="8261"/>
                  </a:cubicBezTo>
                  <a:cubicBezTo>
                    <a:pt x="1893" y="8261"/>
                    <a:pt x="1939" y="8251"/>
                    <a:pt x="1985" y="8228"/>
                  </a:cubicBezTo>
                  <a:cubicBezTo>
                    <a:pt x="2310" y="8098"/>
                    <a:pt x="2603" y="7967"/>
                    <a:pt x="2895" y="7837"/>
                  </a:cubicBezTo>
                  <a:cubicBezTo>
                    <a:pt x="2947" y="7818"/>
                    <a:pt x="3006" y="7809"/>
                    <a:pt x="3067" y="7809"/>
                  </a:cubicBezTo>
                  <a:cubicBezTo>
                    <a:pt x="3311" y="7809"/>
                    <a:pt x="3598" y="7954"/>
                    <a:pt x="3676" y="8163"/>
                  </a:cubicBezTo>
                  <a:cubicBezTo>
                    <a:pt x="3838" y="8455"/>
                    <a:pt x="3968" y="8748"/>
                    <a:pt x="4098" y="9073"/>
                  </a:cubicBezTo>
                  <a:cubicBezTo>
                    <a:pt x="4164" y="9203"/>
                    <a:pt x="4229" y="9268"/>
                    <a:pt x="4391" y="9268"/>
                  </a:cubicBezTo>
                  <a:cubicBezTo>
                    <a:pt x="4543" y="9268"/>
                    <a:pt x="4680" y="9254"/>
                    <a:pt x="4822" y="9254"/>
                  </a:cubicBezTo>
                  <a:cubicBezTo>
                    <a:pt x="4893" y="9254"/>
                    <a:pt x="4966" y="9257"/>
                    <a:pt x="5042" y="9268"/>
                  </a:cubicBezTo>
                  <a:cubicBezTo>
                    <a:pt x="5237" y="9268"/>
                    <a:pt x="5334" y="9203"/>
                    <a:pt x="5399" y="9041"/>
                  </a:cubicBezTo>
                  <a:cubicBezTo>
                    <a:pt x="5497" y="8748"/>
                    <a:pt x="5627" y="8488"/>
                    <a:pt x="5724" y="8228"/>
                  </a:cubicBezTo>
                  <a:cubicBezTo>
                    <a:pt x="5827" y="7972"/>
                    <a:pt x="6090" y="7797"/>
                    <a:pt x="6356" y="7797"/>
                  </a:cubicBezTo>
                  <a:cubicBezTo>
                    <a:pt x="6428" y="7797"/>
                    <a:pt x="6500" y="7810"/>
                    <a:pt x="6570" y="7837"/>
                  </a:cubicBezTo>
                  <a:cubicBezTo>
                    <a:pt x="6895" y="7967"/>
                    <a:pt x="7188" y="8065"/>
                    <a:pt x="7481" y="8195"/>
                  </a:cubicBezTo>
                  <a:cubicBezTo>
                    <a:pt x="7527" y="8218"/>
                    <a:pt x="7569" y="8229"/>
                    <a:pt x="7609" y="8229"/>
                  </a:cubicBezTo>
                  <a:cubicBezTo>
                    <a:pt x="7684" y="8229"/>
                    <a:pt x="7754" y="8193"/>
                    <a:pt x="7838" y="8130"/>
                  </a:cubicBezTo>
                  <a:cubicBezTo>
                    <a:pt x="7968" y="7967"/>
                    <a:pt x="8131" y="7805"/>
                    <a:pt x="8294" y="7675"/>
                  </a:cubicBezTo>
                  <a:cubicBezTo>
                    <a:pt x="8424" y="7545"/>
                    <a:pt x="8424" y="7447"/>
                    <a:pt x="8359" y="7285"/>
                  </a:cubicBezTo>
                  <a:cubicBezTo>
                    <a:pt x="8228" y="6992"/>
                    <a:pt x="8098" y="6699"/>
                    <a:pt x="7968" y="6406"/>
                  </a:cubicBezTo>
                  <a:cubicBezTo>
                    <a:pt x="7871" y="6179"/>
                    <a:pt x="8066" y="5756"/>
                    <a:pt x="8294" y="5659"/>
                  </a:cubicBezTo>
                  <a:cubicBezTo>
                    <a:pt x="8651" y="5496"/>
                    <a:pt x="9041" y="5366"/>
                    <a:pt x="9399" y="5171"/>
                  </a:cubicBezTo>
                  <a:lnTo>
                    <a:pt x="9399" y="4065"/>
                  </a:lnTo>
                  <a:cubicBezTo>
                    <a:pt x="9074" y="3902"/>
                    <a:pt x="8684" y="3772"/>
                    <a:pt x="8326" y="3642"/>
                  </a:cubicBezTo>
                  <a:cubicBezTo>
                    <a:pt x="8033" y="3512"/>
                    <a:pt x="7871" y="3122"/>
                    <a:pt x="8001" y="2829"/>
                  </a:cubicBezTo>
                  <a:cubicBezTo>
                    <a:pt x="8098" y="2537"/>
                    <a:pt x="8228" y="2211"/>
                    <a:pt x="8359" y="1919"/>
                  </a:cubicBezTo>
                  <a:cubicBezTo>
                    <a:pt x="8424" y="1789"/>
                    <a:pt x="8391" y="1691"/>
                    <a:pt x="8294" y="1594"/>
                  </a:cubicBezTo>
                  <a:cubicBezTo>
                    <a:pt x="8098" y="1431"/>
                    <a:pt x="7936" y="1268"/>
                    <a:pt x="7773" y="1106"/>
                  </a:cubicBezTo>
                  <a:cubicBezTo>
                    <a:pt x="7710" y="1043"/>
                    <a:pt x="7647" y="1007"/>
                    <a:pt x="7575" y="1007"/>
                  </a:cubicBezTo>
                  <a:cubicBezTo>
                    <a:pt x="7536" y="1007"/>
                    <a:pt x="7494" y="1018"/>
                    <a:pt x="7448" y="1041"/>
                  </a:cubicBezTo>
                  <a:cubicBezTo>
                    <a:pt x="7155" y="1171"/>
                    <a:pt x="6863" y="1268"/>
                    <a:pt x="6570" y="1398"/>
                  </a:cubicBezTo>
                  <a:cubicBezTo>
                    <a:pt x="6484" y="1441"/>
                    <a:pt x="6394" y="1462"/>
                    <a:pt x="6304" y="1462"/>
                  </a:cubicBezTo>
                  <a:cubicBezTo>
                    <a:pt x="6055" y="1462"/>
                    <a:pt x="5812" y="1304"/>
                    <a:pt x="5692" y="1041"/>
                  </a:cubicBezTo>
                  <a:cubicBezTo>
                    <a:pt x="5562" y="748"/>
                    <a:pt x="5432" y="488"/>
                    <a:pt x="5334" y="195"/>
                  </a:cubicBezTo>
                  <a:cubicBezTo>
                    <a:pt x="5269" y="65"/>
                    <a:pt x="5172" y="0"/>
                    <a:pt x="5009" y="0"/>
                  </a:cubicBezTo>
                  <a:cubicBezTo>
                    <a:pt x="4857" y="0"/>
                    <a:pt x="4720" y="15"/>
                    <a:pt x="4578" y="15"/>
                  </a:cubicBezTo>
                  <a:cubicBezTo>
                    <a:pt x="4507" y="15"/>
                    <a:pt x="4435" y="11"/>
                    <a:pt x="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3"/>
          <p:cNvSpPr txBox="1"/>
          <p:nvPr>
            <p:ph type="ctrTitle"/>
          </p:nvPr>
        </p:nvSpPr>
        <p:spPr>
          <a:xfrm>
            <a:off x="549075" y="900825"/>
            <a:ext cx="3639600" cy="26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Bandung Traffic Jams Prediction using Random Forest</a:t>
            </a:r>
            <a:endParaRPr sz="5000"/>
          </a:p>
        </p:txBody>
      </p:sp>
      <p:sp>
        <p:nvSpPr>
          <p:cNvPr id="163" name="Google Shape;163;p13"/>
          <p:cNvSpPr txBox="1"/>
          <p:nvPr>
            <p:ph idx="1" type="subTitle"/>
          </p:nvPr>
        </p:nvSpPr>
        <p:spPr>
          <a:xfrm>
            <a:off x="549075" y="3804975"/>
            <a:ext cx="25824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Gatum Erlangga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Modeling</a:t>
            </a:r>
            <a:endParaRPr sz="1700"/>
          </a:p>
        </p:txBody>
      </p:sp>
      <p:sp>
        <p:nvSpPr>
          <p:cNvPr id="262" name="Google Shape;262;p22"/>
          <p:cNvSpPr txBox="1"/>
          <p:nvPr/>
        </p:nvSpPr>
        <p:spPr>
          <a:xfrm>
            <a:off x="728100" y="1122550"/>
            <a:ext cx="74517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Cols X</a:t>
            </a: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 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['street',  'median_length', 'median_delay', 'median_speed_kmh', 'total_records', 'median_level', 'is_weekend', 'is_holiday', 'hour', 'peak_hour', 'total_records_holiday_sum', 'total_records_holiday_q25', 'total_records_holiday_q75', 'total_records_holiday_mean', 'total_records_holiday_q50', 'total_records_busy_hour_mean', 'total_records_busy_hour_sum', 'total_records_busy_hour_q25', 'total_records_busy_hour_q50', 'total_records_busy_hour_q75', 'total_records_avg_x', 'total_records_q25_x', 'total_records_q50_x', 'total_records_q75_x', 'level_q25_x', 'level_q50_x', 'level_q75_x', 'total_records_avg_y', 'total_records_q25_y', 'total_records_q50_y', 'total_records_q75_y', 'level_q25_y', 'level_q50_y', 'level_q75_y']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 target (y)</a:t>
            </a: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 [‘level’]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Modeling (2)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68" name="Google Shape;268;p23"/>
          <p:cNvSpPr txBox="1"/>
          <p:nvPr/>
        </p:nvSpPr>
        <p:spPr>
          <a:xfrm>
            <a:off x="728100" y="1122550"/>
            <a:ext cx="74517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Library: Sklearn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Model: Random Forest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Parameter: max_depth=10, n_estimators=35, random_state=42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Steps: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Extra Condensed"/>
              <a:buAutoNum type="arabicPeriod"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Undersampling to reduce bias 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Extra Condensed"/>
              <a:buAutoNum type="arabicPeriod"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Street label encoder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Extra Condensed"/>
              <a:buAutoNum type="arabicPeriod"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 test split (test=0.33)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Extra Condensed"/>
              <a:buAutoNum type="arabicPeriod"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building with parameter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Extra Condensed"/>
              <a:buAutoNum type="arabicPeriod"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training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Extra Condensed"/>
              <a:buAutoNum type="arabicPeriod"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Evaluation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Evaluation</a:t>
            </a:r>
            <a:endParaRPr sz="1700"/>
          </a:p>
        </p:txBody>
      </p:sp>
      <p:sp>
        <p:nvSpPr>
          <p:cNvPr id="274" name="Google Shape;274;p24"/>
          <p:cNvSpPr txBox="1"/>
          <p:nvPr/>
        </p:nvSpPr>
        <p:spPr>
          <a:xfrm>
            <a:off x="728100" y="1122550"/>
            <a:ext cx="74517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metrics.accuracy_score(y_pred,y_test)</a:t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0.9986052438816364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metrics.confusion_matrix(y_test, y_pred)</a:t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array([[13060,    98,     4,     0,     0],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    0, 33946,     0,     0,     0],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    0,     0, 33348,     0,     0],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    0,     0,    37, 16336,     0],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[    0,     0,     0,     0,  2830]], dtype=int64)</a:t>
            </a:r>
            <a:endParaRPr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169" name="Google Shape;169;p14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8561650" y="5100325"/>
            <a:ext cx="25" cy="25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356E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 txBox="1"/>
          <p:nvPr/>
        </p:nvSpPr>
        <p:spPr>
          <a:xfrm>
            <a:off x="3105300" y="1555175"/>
            <a:ext cx="29334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Meningkatnya jumlah pengguna kendaraan bermotor.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3105300" y="2653513"/>
            <a:ext cx="29334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Meningkatnya tingkat kemacetan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3105300" y="3536475"/>
            <a:ext cx="2933400" cy="8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Mengetahui rute yang bebas dari kemacetan dapat menghemat biaya transportasi.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4426350" y="2250150"/>
            <a:ext cx="291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4426350" y="3133100"/>
            <a:ext cx="291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Level 5 memiliki jumlah data yang lebih sedikit dibandingkan dengan level lainnya</a:t>
            </a:r>
            <a:endParaRPr sz="1700"/>
          </a:p>
        </p:txBody>
      </p:sp>
      <p:pic>
        <p:nvPicPr>
          <p:cNvPr id="181" name="Google Shape;1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900" y="1024975"/>
            <a:ext cx="4960200" cy="3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Contoh plot kemacetan (level) pada setiap jalan di kota bandung berdasarkan fitur geometry</a:t>
            </a:r>
            <a:endParaRPr sz="1700"/>
          </a:p>
        </p:txBody>
      </p:sp>
      <p:pic>
        <p:nvPicPr>
          <p:cNvPr id="187" name="Google Shape;1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793" y="892675"/>
            <a:ext cx="5282425" cy="39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643225" y="2150850"/>
            <a:ext cx="375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Data Cleansing and Preprocessing</a:t>
            </a:r>
            <a:endParaRPr sz="5000"/>
          </a:p>
        </p:txBody>
      </p:sp>
      <p:grpSp>
        <p:nvGrpSpPr>
          <p:cNvPr id="193" name="Google Shape;193;p17"/>
          <p:cNvGrpSpPr/>
          <p:nvPr/>
        </p:nvGrpSpPr>
        <p:grpSpPr>
          <a:xfrm>
            <a:off x="5317031" y="-3157660"/>
            <a:ext cx="3616030" cy="7161208"/>
            <a:chOff x="6529419" y="1724307"/>
            <a:chExt cx="1480463" cy="2931917"/>
          </a:xfrm>
        </p:grpSpPr>
        <p:grpSp>
          <p:nvGrpSpPr>
            <p:cNvPr id="194" name="Google Shape;194;p1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sp>
            <p:nvSpPr>
              <p:cNvPr id="195" name="Google Shape;195;p17"/>
              <p:cNvSpPr/>
              <p:nvPr/>
            </p:nvSpPr>
            <p:spPr>
              <a:xfrm>
                <a:off x="3800349" y="1238762"/>
                <a:ext cx="1098904" cy="1084772"/>
              </a:xfrm>
              <a:custGeom>
                <a:rect b="b" l="l" r="r" t="t"/>
                <a:pathLst>
                  <a:path extrusionOk="0" h="45133" w="45721">
                    <a:moveTo>
                      <a:pt x="22825" y="1"/>
                    </a:moveTo>
                    <a:cubicBezTo>
                      <a:pt x="22054" y="1"/>
                      <a:pt x="21283" y="295"/>
                      <a:pt x="20693" y="885"/>
                    </a:cubicBezTo>
                    <a:lnTo>
                      <a:pt x="1179" y="20482"/>
                    </a:lnTo>
                    <a:cubicBezTo>
                      <a:pt x="0" y="21661"/>
                      <a:pt x="0" y="23566"/>
                      <a:pt x="1179" y="24733"/>
                    </a:cubicBezTo>
                    <a:lnTo>
                      <a:pt x="20777" y="44259"/>
                    </a:lnTo>
                    <a:cubicBezTo>
                      <a:pt x="21364" y="44841"/>
                      <a:pt x="22133" y="45133"/>
                      <a:pt x="22900" y="45133"/>
                    </a:cubicBezTo>
                    <a:cubicBezTo>
                      <a:pt x="23672" y="45133"/>
                      <a:pt x="24442" y="44838"/>
                      <a:pt x="25027" y="44247"/>
                    </a:cubicBezTo>
                    <a:lnTo>
                      <a:pt x="32873" y="36377"/>
                    </a:lnTo>
                    <a:cubicBezTo>
                      <a:pt x="33053" y="36197"/>
                      <a:pt x="33283" y="36110"/>
                      <a:pt x="33511" y="36110"/>
                    </a:cubicBezTo>
                    <a:cubicBezTo>
                      <a:pt x="33810" y="36110"/>
                      <a:pt x="34108" y="36260"/>
                      <a:pt x="34290" y="36544"/>
                    </a:cubicBezTo>
                    <a:cubicBezTo>
                      <a:pt x="34743" y="37246"/>
                      <a:pt x="35112" y="38020"/>
                      <a:pt x="35409" y="38806"/>
                    </a:cubicBezTo>
                    <a:cubicBezTo>
                      <a:pt x="35588" y="39294"/>
                      <a:pt x="35909" y="39735"/>
                      <a:pt x="36362" y="40080"/>
                    </a:cubicBezTo>
                    <a:cubicBezTo>
                      <a:pt x="36890" y="40489"/>
                      <a:pt x="37508" y="40695"/>
                      <a:pt x="38128" y="40695"/>
                    </a:cubicBezTo>
                    <a:cubicBezTo>
                      <a:pt x="38682" y="40695"/>
                      <a:pt x="39237" y="40530"/>
                      <a:pt x="39731" y="40199"/>
                    </a:cubicBezTo>
                    <a:cubicBezTo>
                      <a:pt x="41303" y="39127"/>
                      <a:pt x="41446" y="36984"/>
                      <a:pt x="40172" y="35710"/>
                    </a:cubicBezTo>
                    <a:cubicBezTo>
                      <a:pt x="39862" y="35401"/>
                      <a:pt x="39505" y="35186"/>
                      <a:pt x="39112" y="35044"/>
                    </a:cubicBezTo>
                    <a:cubicBezTo>
                      <a:pt x="38326" y="34758"/>
                      <a:pt x="37564" y="34401"/>
                      <a:pt x="36862" y="33948"/>
                    </a:cubicBezTo>
                    <a:cubicBezTo>
                      <a:pt x="36374" y="33639"/>
                      <a:pt x="36279" y="32960"/>
                      <a:pt x="36695" y="32543"/>
                    </a:cubicBezTo>
                    <a:lnTo>
                      <a:pt x="44553" y="24661"/>
                    </a:lnTo>
                    <a:cubicBezTo>
                      <a:pt x="45720" y="23483"/>
                      <a:pt x="45720" y="21578"/>
                      <a:pt x="44542" y="20399"/>
                    </a:cubicBezTo>
                    <a:lnTo>
                      <a:pt x="24956" y="885"/>
                    </a:lnTo>
                    <a:cubicBezTo>
                      <a:pt x="24366" y="295"/>
                      <a:pt x="23595" y="1"/>
                      <a:pt x="228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3884758" y="1311226"/>
                <a:ext cx="287338" cy="287050"/>
              </a:xfrm>
              <a:custGeom>
                <a:rect b="b" l="l" r="r" t="t"/>
                <a:pathLst>
                  <a:path extrusionOk="0" h="11943" w="11955">
                    <a:moveTo>
                      <a:pt x="5978" y="1"/>
                    </a:moveTo>
                    <a:cubicBezTo>
                      <a:pt x="2679" y="1"/>
                      <a:pt x="1" y="2668"/>
                      <a:pt x="1" y="5966"/>
                    </a:cubicBezTo>
                    <a:cubicBezTo>
                      <a:pt x="1" y="9276"/>
                      <a:pt x="2679" y="11943"/>
                      <a:pt x="5978" y="11943"/>
                    </a:cubicBezTo>
                    <a:cubicBezTo>
                      <a:pt x="9276" y="11943"/>
                      <a:pt x="11954" y="9276"/>
                      <a:pt x="11954" y="5966"/>
                    </a:cubicBezTo>
                    <a:cubicBezTo>
                      <a:pt x="11954" y="2668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1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sp>
            <p:nvSpPr>
              <p:cNvPr id="198" name="Google Shape;198;p17"/>
              <p:cNvSpPr/>
              <p:nvPr/>
            </p:nvSpPr>
            <p:spPr>
              <a:xfrm>
                <a:off x="4370663" y="1816530"/>
                <a:ext cx="1098904" cy="1084724"/>
              </a:xfrm>
              <a:custGeom>
                <a:rect b="b" l="l" r="r" t="t"/>
                <a:pathLst>
                  <a:path extrusionOk="0" h="45131" w="45721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2"/>
                    </a:lnTo>
                    <a:cubicBezTo>
                      <a:pt x="12698" y="8921"/>
                      <a:pt x="12472" y="9005"/>
                      <a:pt x="12246" y="9005"/>
                    </a:cubicBezTo>
                    <a:cubicBezTo>
                      <a:pt x="11945" y="9005"/>
                      <a:pt x="11643" y="8855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3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6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3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5055718" y="1904160"/>
                <a:ext cx="287338" cy="287338"/>
              </a:xfrm>
              <a:custGeom>
                <a:rect b="b" l="l" r="r" t="t"/>
                <a:pathLst>
                  <a:path extrusionOk="0" h="11955" w="11955">
                    <a:moveTo>
                      <a:pt x="5978" y="0"/>
                    </a:moveTo>
                    <a:cubicBezTo>
                      <a:pt x="2680" y="0"/>
                      <a:pt x="1" y="2679"/>
                      <a:pt x="1" y="5977"/>
                    </a:cubicBezTo>
                    <a:cubicBezTo>
                      <a:pt x="1" y="9275"/>
                      <a:pt x="2680" y="11954"/>
                      <a:pt x="5978" y="11954"/>
                    </a:cubicBezTo>
                    <a:cubicBezTo>
                      <a:pt x="9276" y="11954"/>
                      <a:pt x="11955" y="9275"/>
                      <a:pt x="11955" y="5977"/>
                    </a:cubicBezTo>
                    <a:cubicBezTo>
                      <a:pt x="11955" y="2679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1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sp>
            <p:nvSpPr>
              <p:cNvPr id="201" name="Google Shape;201;p17"/>
              <p:cNvSpPr/>
              <p:nvPr/>
            </p:nvSpPr>
            <p:spPr>
              <a:xfrm>
                <a:off x="3789173" y="2377690"/>
                <a:ext cx="1098904" cy="1084796"/>
              </a:xfrm>
              <a:custGeom>
                <a:rect b="b" l="l" r="r" t="t"/>
                <a:pathLst>
                  <a:path extrusionOk="0" h="45134" w="45721">
                    <a:moveTo>
                      <a:pt x="22861" y="0"/>
                    </a:moveTo>
                    <a:cubicBezTo>
                      <a:pt x="22090" y="0"/>
                      <a:pt x="21319" y="295"/>
                      <a:pt x="20730" y="884"/>
                    </a:cubicBezTo>
                    <a:lnTo>
                      <a:pt x="1180" y="20446"/>
                    </a:lnTo>
                    <a:cubicBezTo>
                      <a:pt x="1" y="21613"/>
                      <a:pt x="1" y="23518"/>
                      <a:pt x="1180" y="24697"/>
                    </a:cubicBezTo>
                    <a:lnTo>
                      <a:pt x="20730" y="44259"/>
                    </a:lnTo>
                    <a:cubicBezTo>
                      <a:pt x="21319" y="44842"/>
                      <a:pt x="22090" y="45134"/>
                      <a:pt x="22861" y="45134"/>
                    </a:cubicBezTo>
                    <a:cubicBezTo>
                      <a:pt x="23632" y="45134"/>
                      <a:pt x="24403" y="44842"/>
                      <a:pt x="24992" y="44259"/>
                    </a:cubicBezTo>
                    <a:lnTo>
                      <a:pt x="44542" y="24697"/>
                    </a:lnTo>
                    <a:cubicBezTo>
                      <a:pt x="45721" y="23518"/>
                      <a:pt x="45721" y="21613"/>
                      <a:pt x="44542" y="20446"/>
                    </a:cubicBezTo>
                    <a:lnTo>
                      <a:pt x="36684" y="12576"/>
                    </a:lnTo>
                    <a:cubicBezTo>
                      <a:pt x="36267" y="12171"/>
                      <a:pt x="36363" y="11481"/>
                      <a:pt x="36851" y="11171"/>
                    </a:cubicBezTo>
                    <a:cubicBezTo>
                      <a:pt x="37565" y="10719"/>
                      <a:pt x="38327" y="10350"/>
                      <a:pt x="39125" y="10052"/>
                    </a:cubicBezTo>
                    <a:cubicBezTo>
                      <a:pt x="39613" y="9874"/>
                      <a:pt x="40054" y="9552"/>
                      <a:pt x="40399" y="9100"/>
                    </a:cubicBezTo>
                    <a:cubicBezTo>
                      <a:pt x="41173" y="8099"/>
                      <a:pt x="41220" y="6778"/>
                      <a:pt x="40518" y="5730"/>
                    </a:cubicBezTo>
                    <a:cubicBezTo>
                      <a:pt x="39932" y="4868"/>
                      <a:pt x="39013" y="4436"/>
                      <a:pt x="38094" y="4436"/>
                    </a:cubicBezTo>
                    <a:cubicBezTo>
                      <a:pt x="37349" y="4436"/>
                      <a:pt x="36606" y="4720"/>
                      <a:pt x="36041" y="5290"/>
                    </a:cubicBezTo>
                    <a:cubicBezTo>
                      <a:pt x="35732" y="5587"/>
                      <a:pt x="35505" y="5956"/>
                      <a:pt x="35362" y="6337"/>
                    </a:cubicBezTo>
                    <a:cubicBezTo>
                      <a:pt x="35077" y="7123"/>
                      <a:pt x="34720" y="7885"/>
                      <a:pt x="34267" y="8588"/>
                    </a:cubicBezTo>
                    <a:cubicBezTo>
                      <a:pt x="34091" y="8872"/>
                      <a:pt x="33797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3" y="295"/>
                      <a:pt x="23632" y="0"/>
                      <a:pt x="2286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3885623" y="2465897"/>
                <a:ext cx="287050" cy="287338"/>
              </a:xfrm>
              <a:custGeom>
                <a:rect b="b" l="l" r="r" t="t"/>
                <a:pathLst>
                  <a:path extrusionOk="0" h="11955" w="11943">
                    <a:moveTo>
                      <a:pt x="5977" y="0"/>
                    </a:moveTo>
                    <a:cubicBezTo>
                      <a:pt x="2679" y="0"/>
                      <a:pt x="0" y="2679"/>
                      <a:pt x="0" y="5977"/>
                    </a:cubicBezTo>
                    <a:cubicBezTo>
                      <a:pt x="0" y="9275"/>
                      <a:pt x="2679" y="11954"/>
                      <a:pt x="5977" y="11954"/>
                    </a:cubicBezTo>
                    <a:cubicBezTo>
                      <a:pt x="9275" y="11954"/>
                      <a:pt x="11942" y="9275"/>
                      <a:pt x="11942" y="5977"/>
                    </a:cubicBezTo>
                    <a:cubicBezTo>
                      <a:pt x="11942" y="2679"/>
                      <a:pt x="9275" y="0"/>
                      <a:pt x="597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sp>
            <p:nvSpPr>
              <p:cNvPr id="204" name="Google Shape;204;p17"/>
              <p:cNvSpPr/>
              <p:nvPr/>
            </p:nvSpPr>
            <p:spPr>
              <a:xfrm>
                <a:off x="4349489" y="2960313"/>
                <a:ext cx="1098904" cy="1084724"/>
              </a:xfrm>
              <a:custGeom>
                <a:rect b="b" l="l" r="r" t="t"/>
                <a:pathLst>
                  <a:path extrusionOk="0" h="45131" w="45721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3"/>
                    </a:lnTo>
                    <a:cubicBezTo>
                      <a:pt x="12697" y="8917"/>
                      <a:pt x="12470" y="9001"/>
                      <a:pt x="12243" y="9001"/>
                    </a:cubicBezTo>
                    <a:cubicBezTo>
                      <a:pt x="11942" y="9001"/>
                      <a:pt x="11642" y="8854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4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5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2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5065741" y="3026769"/>
                <a:ext cx="287338" cy="287338"/>
              </a:xfrm>
              <a:custGeom>
                <a:rect b="b" l="l" r="r" t="t"/>
                <a:pathLst>
                  <a:path extrusionOk="0" h="11955" w="11955">
                    <a:moveTo>
                      <a:pt x="5978" y="1"/>
                    </a:moveTo>
                    <a:cubicBezTo>
                      <a:pt x="2680" y="1"/>
                      <a:pt x="1" y="2679"/>
                      <a:pt x="1" y="5978"/>
                    </a:cubicBezTo>
                    <a:cubicBezTo>
                      <a:pt x="1" y="9276"/>
                      <a:pt x="2680" y="11954"/>
                      <a:pt x="5978" y="11954"/>
                    </a:cubicBezTo>
                    <a:cubicBezTo>
                      <a:pt x="9276" y="11954"/>
                      <a:pt x="11955" y="9276"/>
                      <a:pt x="11955" y="5978"/>
                    </a:cubicBezTo>
                    <a:cubicBezTo>
                      <a:pt x="11955" y="2679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1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07" name="Google Shape;207;p17"/>
              <p:cNvGrpSpPr/>
              <p:nvPr/>
            </p:nvGrpSpPr>
            <p:grpSpPr>
              <a:xfrm>
                <a:off x="4237780" y="4036785"/>
                <a:ext cx="149728" cy="121686"/>
                <a:chOff x="7580393" y="3516460"/>
                <a:chExt cx="149728" cy="121686"/>
              </a:xfrm>
            </p:grpSpPr>
            <p:sp>
              <p:nvSpPr>
                <p:cNvPr id="208" name="Google Shape;208;p1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" name="Google Shape;210;p1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11" name="Google Shape;211;p1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1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 Cleansing and Preprocessing</a:t>
            </a:r>
            <a:endParaRPr sz="1700"/>
          </a:p>
        </p:txBody>
      </p:sp>
      <p:sp>
        <p:nvSpPr>
          <p:cNvPr id="218" name="Google Shape;218;p18"/>
          <p:cNvSpPr txBox="1"/>
          <p:nvPr/>
        </p:nvSpPr>
        <p:spPr>
          <a:xfrm>
            <a:off x="728100" y="1122550"/>
            <a:ext cx="74517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Extra Condensed"/>
              <a:buAutoNum type="arabicPeriod"/>
            </a:pPr>
            <a:r>
              <a:rPr b="1"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Weekend dan hari libur</a:t>
            </a:r>
            <a:endParaRPr b="1"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Extra Condensed"/>
              <a:buAutoNum type="arabicPeriod"/>
            </a:pPr>
            <a:r>
              <a:rPr b="1"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Time column (datetime type) to hour only</a:t>
            </a:r>
            <a:endParaRPr b="1"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Hour Distribution based on report counts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19" name="Google Shape;2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550" y="1837550"/>
            <a:ext cx="4551575" cy="31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 Cleansing and Preprocessing</a:t>
            </a:r>
            <a:endParaRPr sz="1700"/>
          </a:p>
        </p:txBody>
      </p:sp>
      <p:sp>
        <p:nvSpPr>
          <p:cNvPr id="225" name="Google Shape;225;p19"/>
          <p:cNvSpPr txBox="1"/>
          <p:nvPr/>
        </p:nvSpPr>
        <p:spPr>
          <a:xfrm>
            <a:off x="728100" y="1122550"/>
            <a:ext cx="74517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Extra Condensed"/>
              <a:buAutoNum type="arabicPeriod" startAt="3"/>
            </a:pPr>
            <a:r>
              <a:rPr b="1"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Peak hour and busy hour</a:t>
            </a:r>
            <a:endParaRPr b="1"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Peak hour: hour &gt;= 13 and &lt;= 18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Busy hour: hour &gt;= 6 and &lt;= 23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Extra Condensed"/>
              <a:buAutoNum type="arabicPeriod" startAt="3"/>
            </a:pPr>
            <a:r>
              <a:rPr b="1"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Holiday total records metrics.</a:t>
            </a:r>
            <a:endParaRPr b="1"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sum of total records, mean, q25, q75, q50.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Extra Condensed"/>
              <a:buAutoNum type="arabicPeriod" startAt="3"/>
            </a:pPr>
            <a:r>
              <a:rPr b="1"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Weekend total records metrics.</a:t>
            </a:r>
            <a:endParaRPr b="1"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sum of total_records, mean, q25, q75, q50.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Extra Condensed"/>
              <a:buAutoNum type="arabicPeriod" startAt="3"/>
            </a:pPr>
            <a:r>
              <a:rPr b="1"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Street level features: Street + weekend</a:t>
            </a:r>
            <a:endParaRPr b="1"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aggregation of total_records and level with metrics q25, q50/median, q75, average, sum.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Extra Condensed"/>
              <a:buAutoNum type="arabicPeriod" startAt="3"/>
            </a:pPr>
            <a:r>
              <a:rPr b="1"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Street level features: Street + holiday</a:t>
            </a:r>
            <a:endParaRPr b="1"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aggregation of total_records and level with metrics q25, q50/median, q75, average, sum.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Final Data</a:t>
            </a:r>
            <a:endParaRPr sz="1700"/>
          </a:p>
        </p:txBody>
      </p:sp>
      <p:sp>
        <p:nvSpPr>
          <p:cNvPr id="231" name="Google Shape;231;p20"/>
          <p:cNvSpPr txBox="1"/>
          <p:nvPr/>
        </p:nvSpPr>
        <p:spPr>
          <a:xfrm>
            <a:off x="728100" y="1122550"/>
            <a:ext cx="74517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columns (total 46 columns):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#   Column                        Non-Null Count   Dtype 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  ------                        --------------   ----- 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   time                          301995 non-null  object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  kemendagri_kabupaten_kode     301995 non-null  float64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   kemendagri_kabupaten_nama     301995 non-null  object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   street                        299552 non-null  object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   level                         301995 non-null  int64 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5   median_length                 301995 non-null  float64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   median_delay                  301995 non-null  float64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7   median_speed_kmh              301995 non-null  float64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   total_records                 301995 non-null  int64 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9   id                            301995 non-null  int64 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  date                          301995 non-null  object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11  median_level                  301995 non-null  float64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12  geometry                      301995 non-null  object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13  thm                           301995 non-null  object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14  is_weekend                    301995 non-null  int64 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15  is_holiday                    301995 non-null  int64 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16  hour                          301995 non-null  int64 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17  peak_hour                     301995 non-null  int64 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18  busy_hour                     301995 non-null  int64 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19  total_records_holiday_sum     301995 non-null  int64 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44  level_q50_y                   301995 non-null  float64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45  level_q75_y                   301995 non-null  float64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643225" y="2150850"/>
            <a:ext cx="375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Modeling</a:t>
            </a:r>
            <a:endParaRPr sz="5000"/>
          </a:p>
        </p:txBody>
      </p:sp>
      <p:grpSp>
        <p:nvGrpSpPr>
          <p:cNvPr id="237" name="Google Shape;237;p21"/>
          <p:cNvGrpSpPr/>
          <p:nvPr/>
        </p:nvGrpSpPr>
        <p:grpSpPr>
          <a:xfrm>
            <a:off x="5317031" y="-3157660"/>
            <a:ext cx="3616030" cy="7161208"/>
            <a:chOff x="6529419" y="1724307"/>
            <a:chExt cx="1480463" cy="2931917"/>
          </a:xfrm>
        </p:grpSpPr>
        <p:grpSp>
          <p:nvGrpSpPr>
            <p:cNvPr id="238" name="Google Shape;238;p2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sp>
            <p:nvSpPr>
              <p:cNvPr id="239" name="Google Shape;239;p21"/>
              <p:cNvSpPr/>
              <p:nvPr/>
            </p:nvSpPr>
            <p:spPr>
              <a:xfrm>
                <a:off x="3800349" y="1238762"/>
                <a:ext cx="1098904" cy="1084772"/>
              </a:xfrm>
              <a:custGeom>
                <a:rect b="b" l="l" r="r" t="t"/>
                <a:pathLst>
                  <a:path extrusionOk="0" h="45133" w="45721">
                    <a:moveTo>
                      <a:pt x="22825" y="1"/>
                    </a:moveTo>
                    <a:cubicBezTo>
                      <a:pt x="22054" y="1"/>
                      <a:pt x="21283" y="295"/>
                      <a:pt x="20693" y="885"/>
                    </a:cubicBezTo>
                    <a:lnTo>
                      <a:pt x="1179" y="20482"/>
                    </a:lnTo>
                    <a:cubicBezTo>
                      <a:pt x="0" y="21661"/>
                      <a:pt x="0" y="23566"/>
                      <a:pt x="1179" y="24733"/>
                    </a:cubicBezTo>
                    <a:lnTo>
                      <a:pt x="20777" y="44259"/>
                    </a:lnTo>
                    <a:cubicBezTo>
                      <a:pt x="21364" y="44841"/>
                      <a:pt x="22133" y="45133"/>
                      <a:pt x="22900" y="45133"/>
                    </a:cubicBezTo>
                    <a:cubicBezTo>
                      <a:pt x="23672" y="45133"/>
                      <a:pt x="24442" y="44838"/>
                      <a:pt x="25027" y="44247"/>
                    </a:cubicBezTo>
                    <a:lnTo>
                      <a:pt x="32873" y="36377"/>
                    </a:lnTo>
                    <a:cubicBezTo>
                      <a:pt x="33053" y="36197"/>
                      <a:pt x="33283" y="36110"/>
                      <a:pt x="33511" y="36110"/>
                    </a:cubicBezTo>
                    <a:cubicBezTo>
                      <a:pt x="33810" y="36110"/>
                      <a:pt x="34108" y="36260"/>
                      <a:pt x="34290" y="36544"/>
                    </a:cubicBezTo>
                    <a:cubicBezTo>
                      <a:pt x="34743" y="37246"/>
                      <a:pt x="35112" y="38020"/>
                      <a:pt x="35409" y="38806"/>
                    </a:cubicBezTo>
                    <a:cubicBezTo>
                      <a:pt x="35588" y="39294"/>
                      <a:pt x="35909" y="39735"/>
                      <a:pt x="36362" y="40080"/>
                    </a:cubicBezTo>
                    <a:cubicBezTo>
                      <a:pt x="36890" y="40489"/>
                      <a:pt x="37508" y="40695"/>
                      <a:pt x="38128" y="40695"/>
                    </a:cubicBezTo>
                    <a:cubicBezTo>
                      <a:pt x="38682" y="40695"/>
                      <a:pt x="39237" y="40530"/>
                      <a:pt x="39731" y="40199"/>
                    </a:cubicBezTo>
                    <a:cubicBezTo>
                      <a:pt x="41303" y="39127"/>
                      <a:pt x="41446" y="36984"/>
                      <a:pt x="40172" y="35710"/>
                    </a:cubicBezTo>
                    <a:cubicBezTo>
                      <a:pt x="39862" y="35401"/>
                      <a:pt x="39505" y="35186"/>
                      <a:pt x="39112" y="35044"/>
                    </a:cubicBezTo>
                    <a:cubicBezTo>
                      <a:pt x="38326" y="34758"/>
                      <a:pt x="37564" y="34401"/>
                      <a:pt x="36862" y="33948"/>
                    </a:cubicBezTo>
                    <a:cubicBezTo>
                      <a:pt x="36374" y="33639"/>
                      <a:pt x="36279" y="32960"/>
                      <a:pt x="36695" y="32543"/>
                    </a:cubicBezTo>
                    <a:lnTo>
                      <a:pt x="44553" y="24661"/>
                    </a:lnTo>
                    <a:cubicBezTo>
                      <a:pt x="45720" y="23483"/>
                      <a:pt x="45720" y="21578"/>
                      <a:pt x="44542" y="20399"/>
                    </a:cubicBezTo>
                    <a:lnTo>
                      <a:pt x="24956" y="885"/>
                    </a:lnTo>
                    <a:cubicBezTo>
                      <a:pt x="24366" y="295"/>
                      <a:pt x="23595" y="1"/>
                      <a:pt x="228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3884758" y="1311226"/>
                <a:ext cx="287338" cy="287050"/>
              </a:xfrm>
              <a:custGeom>
                <a:rect b="b" l="l" r="r" t="t"/>
                <a:pathLst>
                  <a:path extrusionOk="0" h="11943" w="11955">
                    <a:moveTo>
                      <a:pt x="5978" y="1"/>
                    </a:moveTo>
                    <a:cubicBezTo>
                      <a:pt x="2679" y="1"/>
                      <a:pt x="1" y="2668"/>
                      <a:pt x="1" y="5966"/>
                    </a:cubicBezTo>
                    <a:cubicBezTo>
                      <a:pt x="1" y="9276"/>
                      <a:pt x="2679" y="11943"/>
                      <a:pt x="5978" y="11943"/>
                    </a:cubicBezTo>
                    <a:cubicBezTo>
                      <a:pt x="9276" y="11943"/>
                      <a:pt x="11954" y="9276"/>
                      <a:pt x="11954" y="5966"/>
                    </a:cubicBezTo>
                    <a:cubicBezTo>
                      <a:pt x="11954" y="2668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2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sp>
            <p:nvSpPr>
              <p:cNvPr id="242" name="Google Shape;242;p21"/>
              <p:cNvSpPr/>
              <p:nvPr/>
            </p:nvSpPr>
            <p:spPr>
              <a:xfrm>
                <a:off x="4370663" y="1816530"/>
                <a:ext cx="1098904" cy="1084724"/>
              </a:xfrm>
              <a:custGeom>
                <a:rect b="b" l="l" r="r" t="t"/>
                <a:pathLst>
                  <a:path extrusionOk="0" h="45131" w="45721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2"/>
                    </a:lnTo>
                    <a:cubicBezTo>
                      <a:pt x="12698" y="8921"/>
                      <a:pt x="12472" y="9005"/>
                      <a:pt x="12246" y="9005"/>
                    </a:cubicBezTo>
                    <a:cubicBezTo>
                      <a:pt x="11945" y="9005"/>
                      <a:pt x="11643" y="8855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3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6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3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>
                <a:off x="5055718" y="1904160"/>
                <a:ext cx="287338" cy="287338"/>
              </a:xfrm>
              <a:custGeom>
                <a:rect b="b" l="l" r="r" t="t"/>
                <a:pathLst>
                  <a:path extrusionOk="0" h="11955" w="11955">
                    <a:moveTo>
                      <a:pt x="5978" y="0"/>
                    </a:moveTo>
                    <a:cubicBezTo>
                      <a:pt x="2680" y="0"/>
                      <a:pt x="1" y="2679"/>
                      <a:pt x="1" y="5977"/>
                    </a:cubicBezTo>
                    <a:cubicBezTo>
                      <a:pt x="1" y="9275"/>
                      <a:pt x="2680" y="11954"/>
                      <a:pt x="5978" y="11954"/>
                    </a:cubicBezTo>
                    <a:cubicBezTo>
                      <a:pt x="9276" y="11954"/>
                      <a:pt x="11955" y="9275"/>
                      <a:pt x="11955" y="5977"/>
                    </a:cubicBezTo>
                    <a:cubicBezTo>
                      <a:pt x="11955" y="2679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2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sp>
            <p:nvSpPr>
              <p:cNvPr id="245" name="Google Shape;245;p21"/>
              <p:cNvSpPr/>
              <p:nvPr/>
            </p:nvSpPr>
            <p:spPr>
              <a:xfrm>
                <a:off x="3789173" y="2377690"/>
                <a:ext cx="1098904" cy="1084796"/>
              </a:xfrm>
              <a:custGeom>
                <a:rect b="b" l="l" r="r" t="t"/>
                <a:pathLst>
                  <a:path extrusionOk="0" h="45134" w="45721">
                    <a:moveTo>
                      <a:pt x="22861" y="0"/>
                    </a:moveTo>
                    <a:cubicBezTo>
                      <a:pt x="22090" y="0"/>
                      <a:pt x="21319" y="295"/>
                      <a:pt x="20730" y="884"/>
                    </a:cubicBezTo>
                    <a:lnTo>
                      <a:pt x="1180" y="20446"/>
                    </a:lnTo>
                    <a:cubicBezTo>
                      <a:pt x="1" y="21613"/>
                      <a:pt x="1" y="23518"/>
                      <a:pt x="1180" y="24697"/>
                    </a:cubicBezTo>
                    <a:lnTo>
                      <a:pt x="20730" y="44259"/>
                    </a:lnTo>
                    <a:cubicBezTo>
                      <a:pt x="21319" y="44842"/>
                      <a:pt x="22090" y="45134"/>
                      <a:pt x="22861" y="45134"/>
                    </a:cubicBezTo>
                    <a:cubicBezTo>
                      <a:pt x="23632" y="45134"/>
                      <a:pt x="24403" y="44842"/>
                      <a:pt x="24992" y="44259"/>
                    </a:cubicBezTo>
                    <a:lnTo>
                      <a:pt x="44542" y="24697"/>
                    </a:lnTo>
                    <a:cubicBezTo>
                      <a:pt x="45721" y="23518"/>
                      <a:pt x="45721" y="21613"/>
                      <a:pt x="44542" y="20446"/>
                    </a:cubicBezTo>
                    <a:lnTo>
                      <a:pt x="36684" y="12576"/>
                    </a:lnTo>
                    <a:cubicBezTo>
                      <a:pt x="36267" y="12171"/>
                      <a:pt x="36363" y="11481"/>
                      <a:pt x="36851" y="11171"/>
                    </a:cubicBezTo>
                    <a:cubicBezTo>
                      <a:pt x="37565" y="10719"/>
                      <a:pt x="38327" y="10350"/>
                      <a:pt x="39125" y="10052"/>
                    </a:cubicBezTo>
                    <a:cubicBezTo>
                      <a:pt x="39613" y="9874"/>
                      <a:pt x="40054" y="9552"/>
                      <a:pt x="40399" y="9100"/>
                    </a:cubicBezTo>
                    <a:cubicBezTo>
                      <a:pt x="41173" y="8099"/>
                      <a:pt x="41220" y="6778"/>
                      <a:pt x="40518" y="5730"/>
                    </a:cubicBezTo>
                    <a:cubicBezTo>
                      <a:pt x="39932" y="4868"/>
                      <a:pt x="39013" y="4436"/>
                      <a:pt x="38094" y="4436"/>
                    </a:cubicBezTo>
                    <a:cubicBezTo>
                      <a:pt x="37349" y="4436"/>
                      <a:pt x="36606" y="4720"/>
                      <a:pt x="36041" y="5290"/>
                    </a:cubicBezTo>
                    <a:cubicBezTo>
                      <a:pt x="35732" y="5587"/>
                      <a:pt x="35505" y="5956"/>
                      <a:pt x="35362" y="6337"/>
                    </a:cubicBezTo>
                    <a:cubicBezTo>
                      <a:pt x="35077" y="7123"/>
                      <a:pt x="34720" y="7885"/>
                      <a:pt x="34267" y="8588"/>
                    </a:cubicBezTo>
                    <a:cubicBezTo>
                      <a:pt x="34091" y="8872"/>
                      <a:pt x="33797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3" y="295"/>
                      <a:pt x="23632" y="0"/>
                      <a:pt x="2286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3885623" y="2465897"/>
                <a:ext cx="287050" cy="287338"/>
              </a:xfrm>
              <a:custGeom>
                <a:rect b="b" l="l" r="r" t="t"/>
                <a:pathLst>
                  <a:path extrusionOk="0" h="11955" w="11943">
                    <a:moveTo>
                      <a:pt x="5977" y="0"/>
                    </a:moveTo>
                    <a:cubicBezTo>
                      <a:pt x="2679" y="0"/>
                      <a:pt x="0" y="2679"/>
                      <a:pt x="0" y="5977"/>
                    </a:cubicBezTo>
                    <a:cubicBezTo>
                      <a:pt x="0" y="9275"/>
                      <a:pt x="2679" y="11954"/>
                      <a:pt x="5977" y="11954"/>
                    </a:cubicBezTo>
                    <a:cubicBezTo>
                      <a:pt x="9275" y="11954"/>
                      <a:pt x="11942" y="9275"/>
                      <a:pt x="11942" y="5977"/>
                    </a:cubicBezTo>
                    <a:cubicBezTo>
                      <a:pt x="11942" y="2679"/>
                      <a:pt x="9275" y="0"/>
                      <a:pt x="597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2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sp>
            <p:nvSpPr>
              <p:cNvPr id="248" name="Google Shape;248;p21"/>
              <p:cNvSpPr/>
              <p:nvPr/>
            </p:nvSpPr>
            <p:spPr>
              <a:xfrm>
                <a:off x="4349489" y="2960313"/>
                <a:ext cx="1098904" cy="1084724"/>
              </a:xfrm>
              <a:custGeom>
                <a:rect b="b" l="l" r="r" t="t"/>
                <a:pathLst>
                  <a:path extrusionOk="0" h="45131" w="45721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3"/>
                    </a:lnTo>
                    <a:cubicBezTo>
                      <a:pt x="12697" y="8917"/>
                      <a:pt x="12470" y="9001"/>
                      <a:pt x="12243" y="9001"/>
                    </a:cubicBezTo>
                    <a:cubicBezTo>
                      <a:pt x="11942" y="9001"/>
                      <a:pt x="11642" y="8854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4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5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2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5065741" y="3026769"/>
                <a:ext cx="287338" cy="287338"/>
              </a:xfrm>
              <a:custGeom>
                <a:rect b="b" l="l" r="r" t="t"/>
                <a:pathLst>
                  <a:path extrusionOk="0" h="11955" w="11955">
                    <a:moveTo>
                      <a:pt x="5978" y="1"/>
                    </a:moveTo>
                    <a:cubicBezTo>
                      <a:pt x="2680" y="1"/>
                      <a:pt x="1" y="2679"/>
                      <a:pt x="1" y="5978"/>
                    </a:cubicBezTo>
                    <a:cubicBezTo>
                      <a:pt x="1" y="9276"/>
                      <a:pt x="2680" y="11954"/>
                      <a:pt x="5978" y="11954"/>
                    </a:cubicBezTo>
                    <a:cubicBezTo>
                      <a:pt x="9276" y="11954"/>
                      <a:pt x="11955" y="9276"/>
                      <a:pt x="11955" y="5978"/>
                    </a:cubicBezTo>
                    <a:cubicBezTo>
                      <a:pt x="11955" y="2679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2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1" name="Google Shape;251;p21"/>
              <p:cNvGrpSpPr/>
              <p:nvPr/>
            </p:nvGrpSpPr>
            <p:grpSpPr>
              <a:xfrm>
                <a:off x="4237780" y="4036785"/>
                <a:ext cx="149728" cy="121686"/>
                <a:chOff x="7580393" y="3516460"/>
                <a:chExt cx="149728" cy="121686"/>
              </a:xfrm>
            </p:grpSpPr>
            <p:sp>
              <p:nvSpPr>
                <p:cNvPr id="252" name="Google Shape;252;p2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" name="Google Shape;254;p2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5" name="Google Shape;255;p2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ear in Review Infographics by Slidesgo">
  <a:themeElements>
    <a:clrScheme name="Simple Light">
      <a:dk1>
        <a:srgbClr val="000000"/>
      </a:dk1>
      <a:lt1>
        <a:srgbClr val="FFFFFF"/>
      </a:lt1>
      <a:dk2>
        <a:srgbClr val="CAD6E0"/>
      </a:dk2>
      <a:lt2>
        <a:srgbClr val="0477BF"/>
      </a:lt2>
      <a:accent1>
        <a:srgbClr val="119EC9"/>
      </a:accent1>
      <a:accent2>
        <a:srgbClr val="F2AD85"/>
      </a:accent2>
      <a:accent3>
        <a:srgbClr val="BF785E"/>
      </a:accent3>
      <a:accent4>
        <a:srgbClr val="BC3B48"/>
      </a:accent4>
      <a:accent5>
        <a:srgbClr val="A5B8C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