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0" r:id="rId5"/>
    <p:sldId id="268" r:id="rId6"/>
    <p:sldId id="262" r:id="rId7"/>
    <p:sldId id="265" r:id="rId8"/>
    <p:sldId id="264" r:id="rId9"/>
    <p:sldId id="263" r:id="rId10"/>
    <p:sldId id="274" r:id="rId11"/>
    <p:sldId id="269" r:id="rId12"/>
    <p:sldId id="270" r:id="rId13"/>
    <p:sldId id="271" r:id="rId14"/>
    <p:sldId id="261" r:id="rId15"/>
    <p:sldId id="273" r:id="rId16"/>
    <p:sldId id="272" r:id="rId17"/>
    <p:sldId id="275" r:id="rId18"/>
    <p:sldId id="276" r:id="rId19"/>
    <p:sldId id="266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C9E63ED-2F6F-49EC-BB1C-AC21A43F2586}">
          <p14:sldIdLst>
            <p14:sldId id="256"/>
            <p14:sldId id="258"/>
            <p14:sldId id="267"/>
            <p14:sldId id="260"/>
            <p14:sldId id="268"/>
            <p14:sldId id="262"/>
            <p14:sldId id="265"/>
            <p14:sldId id="264"/>
            <p14:sldId id="263"/>
            <p14:sldId id="274"/>
            <p14:sldId id="269"/>
            <p14:sldId id="270"/>
            <p14:sldId id="271"/>
            <p14:sldId id="261"/>
            <p14:sldId id="273"/>
            <p14:sldId id="272"/>
            <p14:sldId id="275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E94002"/>
    <a:srgbClr val="FAB13B"/>
    <a:srgbClr val="1BB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5643-36FE-4E66-8C1E-A18788EC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804A9-73CE-4DEC-AF1A-46807687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1FF0-3720-4A2B-899C-C21E9032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57BC-6A22-48E1-AAF0-6FBE6B42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FEEE-A769-430C-AE17-59B5EF9B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774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0FD8-56FF-4F5A-B5E6-BC22F60B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613FF-3B5D-4986-BDC9-28C4F0EEF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1AB5-F2DF-43B0-9A96-6B25F1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580E-7F0F-4223-BE9F-A1907EBC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59F4-9AF3-4F52-B904-948B8BC4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420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0CA07-AA23-4A19-8056-A7E67748F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D8453-D396-4EF7-A498-26CF4E1E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0CA5-DB82-4DBC-BE2A-0F99DD63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24E5-0FD2-4E5F-A9AE-3385A881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758F-8600-4A8B-97FB-E93C2B92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722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783D-43D8-4A60-A0CA-FAB43BC3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7398-8C49-45DC-B5FE-1258747B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5290-BBCA-44ED-88C6-9B1A445B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255E-6FEA-4D20-988F-B9A715ED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455A-603D-4A2A-93E2-84642570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753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7C63-5503-4197-9BCE-9544FB1F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BB06A-1E31-4945-B876-4CC6251FA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1F5E-7C87-4E39-B1EE-98680DDD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F7C9-8854-4E22-8B07-30E15363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B5F4-804C-4017-BF14-90F5928E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267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A380-616F-412D-8D28-B12540B2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55A6-2C2F-476B-90D3-5D62F09CD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097AA-E5D8-4809-B44B-26F41A7F9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D407A-9B4C-47F2-8045-D5CA259E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F5AD-C96A-4D50-93F4-625EE170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57B9E-8AE1-4B54-B5CF-7C9FCD0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076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9F30-95E2-42DA-B6FE-9C8AEDFF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A5A1-8C1C-45E0-BBCA-AAC4E0C5F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751C2-EC61-4164-AC84-5DE8390C6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44B97-43FC-4E36-91FB-989D21046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A1ED-A77B-48BB-8364-DDE44447E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134A1-0938-4ABF-B4EA-E7D5F12D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9E992-581E-4C5A-BDA9-CB0336CB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8D34C-D5A1-40E0-9BAF-2D2275C1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315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A7DA-6D1D-4914-AFEE-A1B4AE3C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0D2C5-DF8A-48DE-9955-19EE8EC8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AF261-A5D2-47C0-82B5-1B3232A8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20390-2B31-4798-AB43-601E10D4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56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9FBA2-651F-4433-99BB-0356661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662DD-BB6F-417C-A7D4-61BCFB51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BDD4-005C-44D2-9D43-9D80C417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62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9176-5399-4EB0-9A45-3C607D85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77A7-34DF-4C75-9557-697141BC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573EA-3063-41D2-A5D7-80A0A4DA5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77DEF-F11E-4F78-A432-2F962AF0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4BD5-30CA-4DF8-968F-DFC9594F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A1169-C97B-4E00-8E82-D26FB65D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84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B16C-C811-4152-87C3-DBD3D781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18E23-F01B-449F-BF27-A76CF8C64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660FC-DA21-49D7-93B5-A4221CD2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9333F-32E6-40A4-8205-DCB8E0DF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30025-51D8-4FBC-91D2-83883E79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4A094-DFF9-41EE-A356-C9F04CB6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59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8D604-0BE4-49B8-85D3-D484F8D6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D1C06-77D0-4715-8A20-4BE183BF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6250-811B-4E98-BF21-27A33CDEE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4EFD-BE41-474A-8AD5-6FA5EA367DB9}" type="datetimeFigureOut">
              <a:rPr lang="id-ID" smtClean="0"/>
              <a:t>27/01/2018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E6D8-8AB3-4DA3-9A15-A024A235D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53CA-886F-4C46-9964-495964B2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CE98-2CC8-4012-858E-D8A087AC60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104E3D-3A07-4A31-8E84-F85670210C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839" y="1698406"/>
            <a:ext cx="4148811" cy="2746513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C7330-AAF1-43A2-9691-6CAE6AC22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860" y="0"/>
            <a:ext cx="6400800" cy="322902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B</a:t>
            </a:r>
            <a:r>
              <a:rPr lang="en-US" sz="4800" dirty="0">
                <a:solidFill>
                  <a:schemeClr val="accent4"/>
                </a:solidFill>
                <a:latin typeface="Georgia" panose="02040502050405020303" pitchFamily="18" charset="0"/>
              </a:rPr>
              <a:t>ELAJAR</a:t>
            </a:r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 B</a:t>
            </a:r>
            <a:r>
              <a:rPr lang="en-US" sz="4800" dirty="0">
                <a:solidFill>
                  <a:schemeClr val="accent4"/>
                </a:solidFill>
                <a:latin typeface="Georgia" panose="02040502050405020303" pitchFamily="18" charset="0"/>
              </a:rPr>
              <a:t>ERSAMA</a:t>
            </a:r>
            <a:endParaRPr lang="id-ID" dirty="0">
              <a:solidFill>
                <a:schemeClr val="accent4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381E4-6A4B-47E4-ACED-8562E1530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756" y="3705169"/>
            <a:ext cx="9177008" cy="121588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IRIS</a:t>
            </a:r>
            <a:r>
              <a:rPr lang="en-US" dirty="0">
                <a:solidFill>
                  <a:srgbClr val="F2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LASS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– BATCH II</a:t>
            </a:r>
            <a:endParaRPr lang="id-ID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13C07-C6B6-4446-918D-CCD1E340E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59" y="1600200"/>
            <a:ext cx="2746513" cy="27465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gradFill flip="none" rotWithShape="1">
            <a:gsLst>
              <a:gs pos="85000">
                <a:schemeClr val="tx1"/>
              </a:gs>
              <a:gs pos="0">
                <a:schemeClr val="accent1">
                  <a:lumMod val="45000"/>
                  <a:lumOff val="55000"/>
                </a:schemeClr>
              </a:gs>
              <a:gs pos="6000">
                <a:schemeClr val="bg1">
                  <a:lumMod val="75000"/>
                </a:schemeClr>
              </a:gs>
              <a:gs pos="5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C9BC5D-6AE6-4940-804C-13586D4794EC}"/>
              </a:ext>
            </a:extLst>
          </p:cNvPr>
          <p:cNvSpPr/>
          <p:nvPr/>
        </p:nvSpPr>
        <p:spPr>
          <a:xfrm>
            <a:off x="0" y="6517449"/>
            <a:ext cx="12192000" cy="340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440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D023D7C-6210-4CB1-9E74-142DF11DF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01" y="363364"/>
            <a:ext cx="4069655" cy="103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5754126" y="713173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Sedikit</a:t>
            </a:r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, </a:t>
            </a:r>
            <a:r>
              <a:rPr lang="en-US" sz="24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tentang</a:t>
            </a:r>
            <a:endParaRPr lang="id-ID" sz="24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2611F-A769-49FA-9A90-1503E581224E}"/>
              </a:ext>
            </a:extLst>
          </p:cNvPr>
          <p:cNvSpPr txBox="1"/>
          <p:nvPr/>
        </p:nvSpPr>
        <p:spPr>
          <a:xfrm>
            <a:off x="3582332" y="2273887"/>
            <a:ext cx="5027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</a:t>
            </a:r>
            <a:endParaRPr lang="id-ID" sz="7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AB65F-85F9-4F0A-9888-22617A655C77}"/>
              </a:ext>
            </a:extLst>
          </p:cNvPr>
          <p:cNvSpPr txBox="1"/>
          <p:nvPr/>
        </p:nvSpPr>
        <p:spPr>
          <a:xfrm>
            <a:off x="4317310" y="3792264"/>
            <a:ext cx="355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Table – Relation</a:t>
            </a:r>
            <a:endParaRPr lang="id-ID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6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9941079" y="614721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</a:t>
            </a:r>
            <a:endParaRPr lang="id-ID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AB65F-85F9-4F0A-9888-22617A655C77}"/>
              </a:ext>
            </a:extLst>
          </p:cNvPr>
          <p:cNvSpPr txBox="1"/>
          <p:nvPr/>
        </p:nvSpPr>
        <p:spPr>
          <a:xfrm>
            <a:off x="951245" y="1137941"/>
            <a:ext cx="712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Tahukah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Kamu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;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Maksud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Dari </a:t>
            </a:r>
            <a:r>
              <a:rPr lang="en-US" sz="28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Gambar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?</a:t>
            </a:r>
            <a:endParaRPr lang="id-ID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0B861-37D5-43FF-AE06-C95513B75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881608"/>
            <a:ext cx="62960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9941079" y="614721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</a:t>
            </a:r>
            <a:endParaRPr lang="id-ID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0B861-37D5-43FF-AE06-C95513B75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407" y="2180492"/>
            <a:ext cx="7851185" cy="3539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070456-741E-4E3B-9834-740D2CB6EEB6}"/>
              </a:ext>
            </a:extLst>
          </p:cNvPr>
          <p:cNvSpPr/>
          <p:nvPr/>
        </p:nvSpPr>
        <p:spPr>
          <a:xfrm>
            <a:off x="2278966" y="2335237"/>
            <a:ext cx="1913206" cy="19976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6542C2-E6DF-4A8A-BF7F-934D80632287}"/>
              </a:ext>
            </a:extLst>
          </p:cNvPr>
          <p:cNvCxnSpPr/>
          <p:nvPr/>
        </p:nvCxnSpPr>
        <p:spPr>
          <a:xfrm>
            <a:off x="4178105" y="2518117"/>
            <a:ext cx="8159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7950C3-02F3-4BD0-A8CE-E8C436EE2802}"/>
              </a:ext>
            </a:extLst>
          </p:cNvPr>
          <p:cNvSpPr txBox="1"/>
          <p:nvPr/>
        </p:nvSpPr>
        <p:spPr>
          <a:xfrm>
            <a:off x="4994031" y="2349304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Tabel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FB6C6-5D53-4D81-818B-912F1C413BB1}"/>
              </a:ext>
            </a:extLst>
          </p:cNvPr>
          <p:cNvSpPr/>
          <p:nvPr/>
        </p:nvSpPr>
        <p:spPr>
          <a:xfrm>
            <a:off x="4994031" y="3981157"/>
            <a:ext cx="801858" cy="105507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4CDD11-AE05-4A34-B9C7-EF41D380F471}"/>
              </a:ext>
            </a:extLst>
          </p:cNvPr>
          <p:cNvCxnSpPr/>
          <p:nvPr/>
        </p:nvCxnSpPr>
        <p:spPr>
          <a:xfrm>
            <a:off x="4994031" y="4262509"/>
            <a:ext cx="80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5D3BD4-03C5-49C4-812F-5A188EAF1291}"/>
              </a:ext>
            </a:extLst>
          </p:cNvPr>
          <p:cNvCxnSpPr/>
          <p:nvPr/>
        </p:nvCxnSpPr>
        <p:spPr>
          <a:xfrm>
            <a:off x="4977617" y="4499316"/>
            <a:ext cx="80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A6876C-BA22-4E3F-94A4-D10AD28418EF}"/>
              </a:ext>
            </a:extLst>
          </p:cNvPr>
          <p:cNvCxnSpPr/>
          <p:nvPr/>
        </p:nvCxnSpPr>
        <p:spPr>
          <a:xfrm>
            <a:off x="4975270" y="4764259"/>
            <a:ext cx="80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EF2DF6-6360-4B0B-8F2E-BF3BC5E4904E}"/>
              </a:ext>
            </a:extLst>
          </p:cNvPr>
          <p:cNvCxnSpPr/>
          <p:nvPr/>
        </p:nvCxnSpPr>
        <p:spPr>
          <a:xfrm flipH="1">
            <a:off x="4375052" y="4895557"/>
            <a:ext cx="61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1BA866-DE2C-4BC6-BDFF-2D16F5EA0505}"/>
              </a:ext>
            </a:extLst>
          </p:cNvPr>
          <p:cNvSpPr txBox="1"/>
          <p:nvPr/>
        </p:nvSpPr>
        <p:spPr>
          <a:xfrm>
            <a:off x="3812197" y="4690568"/>
            <a:ext cx="59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91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9941079" y="614721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</a:t>
            </a:r>
            <a:endParaRPr lang="id-ID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AB65F-85F9-4F0A-9888-22617A655C77}"/>
              </a:ext>
            </a:extLst>
          </p:cNvPr>
          <p:cNvSpPr txBox="1"/>
          <p:nvPr/>
        </p:nvSpPr>
        <p:spPr>
          <a:xfrm>
            <a:off x="951246" y="1120541"/>
            <a:ext cx="2002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Table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; Film</a:t>
            </a:r>
            <a:endParaRPr lang="id-ID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B3A15-E033-4D48-8391-7A99A1300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2" y="2179542"/>
            <a:ext cx="8524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1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C41A58-91BC-4ACB-9FC4-C95F83E6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862" y="1643761"/>
            <a:ext cx="3419475" cy="3705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23105D-8939-43C4-8F10-CB392B436C28}"/>
              </a:ext>
            </a:extLst>
          </p:cNvPr>
          <p:cNvSpPr txBox="1"/>
          <p:nvPr/>
        </p:nvSpPr>
        <p:spPr>
          <a:xfrm>
            <a:off x="9941079" y="614721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</a:t>
            </a:r>
            <a:endParaRPr lang="id-ID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8E6E1-8A6B-4D06-B97A-61C04B4007CA}"/>
              </a:ext>
            </a:extLst>
          </p:cNvPr>
          <p:cNvSpPr txBox="1"/>
          <p:nvPr/>
        </p:nvSpPr>
        <p:spPr>
          <a:xfrm>
            <a:off x="951246" y="1120541"/>
            <a:ext cx="2002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Table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; Film</a:t>
            </a:r>
            <a:endParaRPr lang="id-ID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76F787C7-15BE-4B96-8A83-FF41BD8D9BFF}"/>
              </a:ext>
            </a:extLst>
          </p:cNvPr>
          <p:cNvSpPr/>
          <p:nvPr/>
        </p:nvSpPr>
        <p:spPr>
          <a:xfrm>
            <a:off x="4968826" y="5487759"/>
            <a:ext cx="422031" cy="478230"/>
          </a:xfrm>
          <a:prstGeom prst="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F731829D-1C01-4005-BB81-E3565D73BEDC}"/>
              </a:ext>
            </a:extLst>
          </p:cNvPr>
          <p:cNvSpPr/>
          <p:nvPr/>
        </p:nvSpPr>
        <p:spPr>
          <a:xfrm>
            <a:off x="6542063" y="5487759"/>
            <a:ext cx="422031" cy="478230"/>
          </a:xfrm>
          <a:prstGeom prst="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F371F-D7B8-4AED-A21F-35ACD093329A}"/>
              </a:ext>
            </a:extLst>
          </p:cNvPr>
          <p:cNvSpPr txBox="1"/>
          <p:nvPr/>
        </p:nvSpPr>
        <p:spPr>
          <a:xfrm>
            <a:off x="4533926" y="5965989"/>
            <a:ext cx="1291829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Nama Row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57A04-B0CC-4B98-9A87-1EAC192A817D}"/>
              </a:ext>
            </a:extLst>
          </p:cNvPr>
          <p:cNvSpPr txBox="1"/>
          <p:nvPr/>
        </p:nvSpPr>
        <p:spPr>
          <a:xfrm>
            <a:off x="6174971" y="5965989"/>
            <a:ext cx="115621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+mj-lt"/>
              </a:rPr>
              <a:t>Tipe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Data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288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8800983" y="2175646"/>
            <a:ext cx="320675" cy="22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747" y="1668051"/>
            <a:ext cx="3342709" cy="247413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873009" y="4954175"/>
            <a:ext cx="350953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41A58-91BC-4ACB-9FC4-C95F83E6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1668051"/>
            <a:ext cx="3419475" cy="3705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101"/>
            <a:ext cx="4813300" cy="2288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29EEB77-5526-4452-B798-39D3EEA42158}"/>
              </a:ext>
            </a:extLst>
          </p:cNvPr>
          <p:cNvGrpSpPr/>
          <p:nvPr/>
        </p:nvGrpSpPr>
        <p:grpSpPr>
          <a:xfrm>
            <a:off x="1375766" y="2348341"/>
            <a:ext cx="2061767" cy="1069251"/>
            <a:chOff x="1605067" y="1550157"/>
            <a:chExt cx="2061767" cy="10692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CF859D-8112-44C9-B22F-22821F989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5067" y="1550157"/>
              <a:ext cx="390525" cy="4095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F66CE6-AF5E-4D9B-A6D3-2862660979D6}"/>
                </a:ext>
              </a:extLst>
            </p:cNvPr>
            <p:cNvSpPr txBox="1"/>
            <p:nvPr/>
          </p:nvSpPr>
          <p:spPr>
            <a:xfrm>
              <a:off x="2236763" y="1559622"/>
              <a:ext cx="1430071" cy="4001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Primary Key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92BD05-680C-4234-AFF1-22F86B88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5067" y="2228883"/>
              <a:ext cx="371475" cy="3905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DDF4FE-8094-476D-AC9F-732B8EDF64DE}"/>
                </a:ext>
              </a:extLst>
            </p:cNvPr>
            <p:cNvSpPr txBox="1"/>
            <p:nvPr/>
          </p:nvSpPr>
          <p:spPr>
            <a:xfrm>
              <a:off x="2236763" y="2219298"/>
              <a:ext cx="1374672" cy="4001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Foreign Key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23105D-8939-43C4-8F10-CB392B436C28}"/>
              </a:ext>
            </a:extLst>
          </p:cNvPr>
          <p:cNvSpPr txBox="1"/>
          <p:nvPr/>
        </p:nvSpPr>
        <p:spPr>
          <a:xfrm>
            <a:off x="9941079" y="614721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</a:t>
            </a:r>
            <a:endParaRPr lang="id-ID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8E6E1-8A6B-4D06-B97A-61C04B4007CA}"/>
              </a:ext>
            </a:extLst>
          </p:cNvPr>
          <p:cNvSpPr txBox="1"/>
          <p:nvPr/>
        </p:nvSpPr>
        <p:spPr>
          <a:xfrm>
            <a:off x="684347" y="1120541"/>
            <a:ext cx="2536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Table Relation</a:t>
            </a:r>
            <a:endParaRPr lang="id-ID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23" name="Elbow Connector 22"/>
          <p:cNvCxnSpPr>
            <a:stCxn id="28" idx="1"/>
            <a:endCxn id="26" idx="3"/>
          </p:cNvCxnSpPr>
          <p:nvPr/>
        </p:nvCxnSpPr>
        <p:spPr>
          <a:xfrm rot="10800000" flipV="1">
            <a:off x="8223963" y="2287385"/>
            <a:ext cx="577021" cy="280648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8232775" y="5043126"/>
            <a:ext cx="100982" cy="101495"/>
          </a:xfrm>
          <a:prstGeom prst="flowChartConnector">
            <a:avLst/>
          </a:prstGeom>
          <a:solidFill>
            <a:srgbClr val="F2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 L 0.01927 -0.40926 L 0.04114 -0.40926 " pathEditMode="relative" ptsTypes="AAAA">
                                      <p:cBhvr>
                                        <p:cTn id="2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1" animBg="1"/>
      <p:bldP spid="32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23105D-8939-43C4-8F10-CB392B436C28}"/>
              </a:ext>
            </a:extLst>
          </p:cNvPr>
          <p:cNvSpPr txBox="1"/>
          <p:nvPr/>
        </p:nvSpPr>
        <p:spPr>
          <a:xfrm>
            <a:off x="9941079" y="614721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</a:t>
            </a:r>
            <a:endParaRPr lang="id-ID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8E6E1-8A6B-4D06-B97A-61C04B4007CA}"/>
              </a:ext>
            </a:extLst>
          </p:cNvPr>
          <p:cNvSpPr txBox="1"/>
          <p:nvPr/>
        </p:nvSpPr>
        <p:spPr>
          <a:xfrm>
            <a:off x="532181" y="1137941"/>
            <a:ext cx="4091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Dokumentasi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; Database</a:t>
            </a:r>
            <a:endParaRPr lang="id-ID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B5BE0C-4EF6-4948-AFB9-CEFB6A49B03E}"/>
              </a:ext>
            </a:extLst>
          </p:cNvPr>
          <p:cNvSpPr txBox="1"/>
          <p:nvPr/>
        </p:nvSpPr>
        <p:spPr>
          <a:xfrm>
            <a:off x="1799000" y="3167390"/>
            <a:ext cx="8594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http://localhost/{folder_project}/user_guide</a:t>
            </a:r>
            <a:endParaRPr lang="id-ID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74459-3156-40E2-AA2F-C02C2AD78245}"/>
              </a:ext>
            </a:extLst>
          </p:cNvPr>
          <p:cNvSpPr txBox="1"/>
          <p:nvPr/>
        </p:nvSpPr>
        <p:spPr>
          <a:xfrm>
            <a:off x="2869805" y="3867497"/>
            <a:ext cx="6452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Cari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dengan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kata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kunci</a:t>
            </a:r>
            <a:r>
              <a:rPr lang="en-US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“database”</a:t>
            </a:r>
            <a:endParaRPr lang="id-ID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8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D023D7C-6210-4CB1-9E74-142DF11DF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01" y="363364"/>
            <a:ext cx="4069655" cy="103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5754126" y="713173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Sedikit</a:t>
            </a:r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, </a:t>
            </a:r>
            <a:r>
              <a:rPr lang="en-US" sz="24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tentang</a:t>
            </a:r>
            <a:endParaRPr lang="id-ID" sz="24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2611F-A769-49FA-9A90-1503E581224E}"/>
              </a:ext>
            </a:extLst>
          </p:cNvPr>
          <p:cNvSpPr txBox="1"/>
          <p:nvPr/>
        </p:nvSpPr>
        <p:spPr>
          <a:xfrm>
            <a:off x="4815040" y="2273887"/>
            <a:ext cx="2561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 R D</a:t>
            </a:r>
            <a:endParaRPr lang="id-ID" sz="7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AB65F-85F9-4F0A-9888-22617A655C77}"/>
              </a:ext>
            </a:extLst>
          </p:cNvPr>
          <p:cNvSpPr txBox="1"/>
          <p:nvPr/>
        </p:nvSpPr>
        <p:spPr>
          <a:xfrm>
            <a:off x="3650460" y="3792264"/>
            <a:ext cx="4891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Create – Read – Delete</a:t>
            </a:r>
            <a:endParaRPr lang="id-ID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4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C41A58-91BC-4ACB-9FC4-C95F83E6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862" y="1643761"/>
            <a:ext cx="3419475" cy="3705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23105D-8939-43C4-8F10-CB392B436C28}"/>
              </a:ext>
            </a:extLst>
          </p:cNvPr>
          <p:cNvSpPr txBox="1"/>
          <p:nvPr/>
        </p:nvSpPr>
        <p:spPr>
          <a:xfrm>
            <a:off x="9941079" y="614721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</a:t>
            </a:r>
            <a:endParaRPr lang="id-ID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8E6E1-8A6B-4D06-B97A-61C04B4007CA}"/>
              </a:ext>
            </a:extLst>
          </p:cNvPr>
          <p:cNvSpPr txBox="1"/>
          <p:nvPr/>
        </p:nvSpPr>
        <p:spPr>
          <a:xfrm>
            <a:off x="951246" y="1120541"/>
            <a:ext cx="2002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Table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; Film</a:t>
            </a:r>
            <a:endParaRPr lang="id-ID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76F787C7-15BE-4B96-8A83-FF41BD8D9BFF}"/>
              </a:ext>
            </a:extLst>
          </p:cNvPr>
          <p:cNvSpPr/>
          <p:nvPr/>
        </p:nvSpPr>
        <p:spPr>
          <a:xfrm>
            <a:off x="4968826" y="5487759"/>
            <a:ext cx="422031" cy="478230"/>
          </a:xfrm>
          <a:prstGeom prst="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F731829D-1C01-4005-BB81-E3565D73BEDC}"/>
              </a:ext>
            </a:extLst>
          </p:cNvPr>
          <p:cNvSpPr/>
          <p:nvPr/>
        </p:nvSpPr>
        <p:spPr>
          <a:xfrm>
            <a:off x="6542063" y="5487759"/>
            <a:ext cx="422031" cy="478230"/>
          </a:xfrm>
          <a:prstGeom prst="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F371F-D7B8-4AED-A21F-35ACD093329A}"/>
              </a:ext>
            </a:extLst>
          </p:cNvPr>
          <p:cNvSpPr txBox="1"/>
          <p:nvPr/>
        </p:nvSpPr>
        <p:spPr>
          <a:xfrm>
            <a:off x="4533926" y="5965989"/>
            <a:ext cx="1291829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Nama Row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57A04-B0CC-4B98-9A87-1EAC192A817D}"/>
              </a:ext>
            </a:extLst>
          </p:cNvPr>
          <p:cNvSpPr txBox="1"/>
          <p:nvPr/>
        </p:nvSpPr>
        <p:spPr>
          <a:xfrm>
            <a:off x="6174971" y="5965989"/>
            <a:ext cx="115621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+mj-lt"/>
              </a:rPr>
              <a:t>Tipe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Data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33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34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C9BC5D-6AE6-4940-804C-13586D4794EC}"/>
              </a:ext>
            </a:extLst>
          </p:cNvPr>
          <p:cNvSpPr/>
          <p:nvPr/>
        </p:nvSpPr>
        <p:spPr>
          <a:xfrm>
            <a:off x="0" y="6517449"/>
            <a:ext cx="12192000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381E4-6A4B-47E4-ACED-8562E1530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2126" y="871937"/>
            <a:ext cx="6630308" cy="1472184"/>
          </a:xfrm>
          <a:ln>
            <a:solidFill>
              <a:schemeClr val="dk1">
                <a:shade val="50000"/>
              </a:schemeClr>
            </a:solidFill>
          </a:ln>
        </p:spPr>
        <p:txBody>
          <a:bodyPr anchor="ctr">
            <a:normAutofit fontScale="92500"/>
          </a:bodyPr>
          <a:lstStyle/>
          <a:p>
            <a:pPr algn="l">
              <a:lnSpc>
                <a:spcPct val="100000"/>
              </a:lnSpc>
            </a:pPr>
            <a:r>
              <a:rPr lang="en-US" sz="7200" dirty="0">
                <a:solidFill>
                  <a:srgbClr val="1BB8DB"/>
                </a:solidFill>
                <a:latin typeface="+mj-lt"/>
              </a:rPr>
              <a:t>   IRIS</a:t>
            </a:r>
            <a:r>
              <a:rPr lang="en-US" sz="7200" dirty="0">
                <a:solidFill>
                  <a:srgbClr val="F20000"/>
                </a:solidFill>
                <a:latin typeface="+mj-lt"/>
              </a:rPr>
              <a:t> </a:t>
            </a:r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</a:t>
            </a:r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LASS – BATCH II</a:t>
            </a:r>
            <a:endParaRPr lang="id-ID" sz="72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13C07-C6B6-4446-918D-CCD1E340EE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960" y="6517638"/>
            <a:ext cx="373037" cy="3730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282E9-8DCE-405C-A112-C7E3EFB53F00}"/>
              </a:ext>
            </a:extLst>
          </p:cNvPr>
          <p:cNvSpPr txBox="1"/>
          <p:nvPr/>
        </p:nvSpPr>
        <p:spPr>
          <a:xfrm>
            <a:off x="10435432" y="6509982"/>
            <a:ext cx="14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20000"/>
                </a:solidFill>
                <a:latin typeface="+mj-lt"/>
              </a:rPr>
              <a:t>CODEIGNITER</a:t>
            </a:r>
            <a:endParaRPr lang="id-ID" dirty="0">
              <a:solidFill>
                <a:srgbClr val="F20000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B0D021-E059-4AA3-A8E7-6971FF4CDD7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69" y="890988"/>
            <a:ext cx="2524578" cy="146304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309C338-E091-47E4-A898-F20DE1773254}"/>
              </a:ext>
            </a:extLst>
          </p:cNvPr>
          <p:cNvGrpSpPr/>
          <p:nvPr/>
        </p:nvGrpSpPr>
        <p:grpSpPr>
          <a:xfrm>
            <a:off x="4724400" y="2998280"/>
            <a:ext cx="5739129" cy="1463040"/>
            <a:chOff x="4724400" y="2998280"/>
            <a:chExt cx="5739129" cy="1463040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23510954-6386-4B2D-90D2-0A29B43D0662}"/>
                </a:ext>
              </a:extLst>
            </p:cNvPr>
            <p:cNvSpPr txBox="1">
              <a:spLocks/>
            </p:cNvSpPr>
            <p:nvPr/>
          </p:nvSpPr>
          <p:spPr>
            <a:xfrm>
              <a:off x="4724400" y="2998280"/>
              <a:ext cx="4280356" cy="1463040"/>
            </a:xfrm>
            <a:prstGeom prst="rect">
              <a:avLst/>
            </a:prstGeom>
            <a:ln>
              <a:solidFill>
                <a:schemeClr val="dk1">
                  <a:shade val="50000"/>
                </a:schemeClr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7200" dirty="0">
                  <a:gradFill flip="none" rotWithShape="1">
                    <a:gsLst>
                      <a:gs pos="20000">
                        <a:srgbClr val="FAB13B"/>
                      </a:gs>
                      <a:gs pos="76000">
                        <a:srgbClr val="E94002"/>
                      </a:gs>
                    </a:gsLst>
                    <a:lin ang="5400000" scaled="1"/>
                    <a:tileRect/>
                  </a:gradFill>
                  <a:latin typeface="+mj-lt"/>
                </a:rPr>
                <a:t>C</a:t>
              </a:r>
              <a:r>
                <a:rPr lang="en-US" sz="5400" dirty="0">
                  <a:gradFill flip="none" rotWithShape="1">
                    <a:gsLst>
                      <a:gs pos="20000">
                        <a:srgbClr val="FAB13B"/>
                      </a:gs>
                      <a:gs pos="76000">
                        <a:srgbClr val="E94002"/>
                      </a:gs>
                    </a:gsLst>
                    <a:lin ang="5400000" scaled="1"/>
                    <a:tileRect/>
                  </a:gradFill>
                  <a:latin typeface="+mj-lt"/>
                </a:rPr>
                <a:t>ODE</a:t>
              </a:r>
              <a:r>
                <a:rPr lang="en-US" sz="7200" dirty="0">
                  <a:gradFill flip="none" rotWithShape="1">
                    <a:gsLst>
                      <a:gs pos="20000">
                        <a:srgbClr val="FAB13B"/>
                      </a:gs>
                      <a:gs pos="76000">
                        <a:srgbClr val="E94002"/>
                      </a:gs>
                    </a:gsLst>
                    <a:lin ang="5400000" scaled="1"/>
                    <a:tileRect/>
                  </a:gradFill>
                  <a:latin typeface="+mj-lt"/>
                </a:rPr>
                <a:t>I</a:t>
              </a:r>
              <a:r>
                <a:rPr lang="en-US" sz="5400" dirty="0">
                  <a:gradFill flip="none" rotWithShape="1">
                    <a:gsLst>
                      <a:gs pos="20000">
                        <a:srgbClr val="FAB13B"/>
                      </a:gs>
                      <a:gs pos="76000">
                        <a:srgbClr val="E94002"/>
                      </a:gs>
                    </a:gsLst>
                    <a:lin ang="5400000" scaled="1"/>
                    <a:tileRect/>
                  </a:gradFill>
                  <a:latin typeface="+mj-lt"/>
                </a:rPr>
                <a:t>GNITER</a:t>
              </a:r>
              <a:endParaRPr lang="id-ID" sz="5400" dirty="0">
                <a:gradFill flip="none" rotWithShape="1">
                  <a:gsLst>
                    <a:gs pos="20000">
                      <a:srgbClr val="FAB13B"/>
                    </a:gs>
                    <a:gs pos="76000">
                      <a:srgbClr val="E94002"/>
                    </a:gs>
                  </a:gsLst>
                  <a:lin ang="5400000" scaled="1"/>
                  <a:tileRect/>
                </a:gradFill>
                <a:latin typeface="+mj-lt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D8861-C494-4EAC-955E-398CF13D1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633" y="3005329"/>
              <a:ext cx="1453896" cy="1453896"/>
            </a:xfrm>
            <a:prstGeom prst="rect">
              <a:avLst/>
            </a:prstGeom>
            <a:ln>
              <a:solidFill>
                <a:schemeClr val="dk1">
                  <a:shade val="50000"/>
                </a:schemeClr>
              </a:solidFill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D44C7F-C35B-4609-B732-4721DFD40873}"/>
              </a:ext>
            </a:extLst>
          </p:cNvPr>
          <p:cNvGrpSpPr/>
          <p:nvPr/>
        </p:nvGrpSpPr>
        <p:grpSpPr>
          <a:xfrm>
            <a:off x="529883" y="4756817"/>
            <a:ext cx="5739129" cy="1463040"/>
            <a:chOff x="529883" y="4756817"/>
            <a:chExt cx="5739129" cy="1463040"/>
          </a:xfrm>
        </p:grpSpPr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7F2F8BB2-38B0-4EB3-A70C-B15AAAEB2F10}"/>
                </a:ext>
              </a:extLst>
            </p:cNvPr>
            <p:cNvSpPr txBox="1">
              <a:spLocks/>
            </p:cNvSpPr>
            <p:nvPr/>
          </p:nvSpPr>
          <p:spPr>
            <a:xfrm>
              <a:off x="529883" y="4756817"/>
              <a:ext cx="4280356" cy="146304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7200" dirty="0">
                  <a:gradFill flip="none" rotWithShape="1">
                    <a:gsLst>
                      <a:gs pos="20000">
                        <a:srgbClr val="FAB13B"/>
                      </a:gs>
                      <a:gs pos="76000">
                        <a:srgbClr val="E94002"/>
                      </a:gs>
                    </a:gsLst>
                    <a:lin ang="5400000" scaled="1"/>
                    <a:tileRect/>
                  </a:gradFill>
                  <a:latin typeface="+mj-lt"/>
                </a:rPr>
                <a:t>C</a:t>
              </a:r>
              <a:r>
                <a:rPr lang="en-US" sz="5400" dirty="0">
                  <a:gradFill flip="none" rotWithShape="1">
                    <a:gsLst>
                      <a:gs pos="20000">
                        <a:srgbClr val="FAB13B"/>
                      </a:gs>
                      <a:gs pos="76000">
                        <a:srgbClr val="E94002"/>
                      </a:gs>
                    </a:gsLst>
                    <a:lin ang="5400000" scaled="1"/>
                    <a:tileRect/>
                  </a:gradFill>
                  <a:latin typeface="+mj-lt"/>
                </a:rPr>
                <a:t>ODE</a:t>
              </a:r>
              <a:r>
                <a:rPr lang="en-US" sz="7200" dirty="0">
                  <a:gradFill flip="none" rotWithShape="1">
                    <a:gsLst>
                      <a:gs pos="20000">
                        <a:srgbClr val="FAB13B"/>
                      </a:gs>
                      <a:gs pos="76000">
                        <a:srgbClr val="E94002"/>
                      </a:gs>
                    </a:gsLst>
                    <a:lin ang="5400000" scaled="1"/>
                    <a:tileRect/>
                  </a:gradFill>
                  <a:latin typeface="+mj-lt"/>
                </a:rPr>
                <a:t>I</a:t>
              </a:r>
              <a:r>
                <a:rPr lang="en-US" sz="5400" dirty="0">
                  <a:gradFill flip="none" rotWithShape="1">
                    <a:gsLst>
                      <a:gs pos="20000">
                        <a:srgbClr val="FAB13B"/>
                      </a:gs>
                      <a:gs pos="76000">
                        <a:srgbClr val="E94002"/>
                      </a:gs>
                    </a:gsLst>
                    <a:lin ang="5400000" scaled="1"/>
                    <a:tileRect/>
                  </a:gradFill>
                  <a:latin typeface="+mj-lt"/>
                </a:rPr>
                <a:t>GNITER</a:t>
              </a:r>
              <a:endParaRPr lang="id-ID" sz="5400" dirty="0">
                <a:gradFill flip="none" rotWithShape="1">
                  <a:gsLst>
                    <a:gs pos="20000">
                      <a:srgbClr val="FAB13B"/>
                    </a:gs>
                    <a:gs pos="76000">
                      <a:srgbClr val="E94002"/>
                    </a:gs>
                  </a:gsLst>
                  <a:lin ang="5400000" scaled="1"/>
                  <a:tileRect/>
                </a:gradFill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1622F91-EB14-4AE3-9245-0310E2575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116" y="4763866"/>
              <a:ext cx="1453896" cy="145389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0606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D023D7C-6210-4CB1-9E74-142DF11DF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01" y="363364"/>
            <a:ext cx="4069655" cy="103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5701118" y="713173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Sebelum</a:t>
            </a:r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, </a:t>
            </a:r>
            <a:r>
              <a:rPr lang="en-US" sz="24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belajar</a:t>
            </a:r>
            <a:endParaRPr lang="id-ID" sz="24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AB65F-85F9-4F0A-9888-22617A655C77}"/>
              </a:ext>
            </a:extLst>
          </p:cNvPr>
          <p:cNvSpPr txBox="1"/>
          <p:nvPr/>
        </p:nvSpPr>
        <p:spPr>
          <a:xfrm>
            <a:off x="3813163" y="1929118"/>
            <a:ext cx="4565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Pemanasan</a:t>
            </a:r>
            <a:r>
              <a:rPr lang="en-US" sz="36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n-US" sz="3600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Dulu</a:t>
            </a:r>
            <a:r>
              <a:rPr lang="en-US" sz="36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Yuk</a:t>
            </a:r>
            <a:endParaRPr lang="id-ID" sz="3600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DDF71-696B-457B-87F3-B46921983FCB}"/>
              </a:ext>
            </a:extLst>
          </p:cNvPr>
          <p:cNvSpPr txBox="1"/>
          <p:nvPr/>
        </p:nvSpPr>
        <p:spPr>
          <a:xfrm>
            <a:off x="6925973" y="3752833"/>
            <a:ext cx="4113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Georgia" panose="02040502050405020303" pitchFamily="18" charset="0"/>
              </a:rPr>
              <a:t>http://bit.ly/pretest_iris</a:t>
            </a:r>
            <a:endParaRPr lang="id-ID" sz="2800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9E397-2A34-49BB-9583-2E36AA89AF70}"/>
              </a:ext>
            </a:extLst>
          </p:cNvPr>
          <p:cNvSpPr txBox="1"/>
          <p:nvPr/>
        </p:nvSpPr>
        <p:spPr>
          <a:xfrm>
            <a:off x="1152401" y="3691277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SSID	:	IRIS Class – CI 2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	:	kelastambahan2</a:t>
            </a:r>
            <a:endParaRPr lang="id-ID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8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27B7717-D7DE-4B6F-A797-DEFEE1F21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27" y="3102038"/>
            <a:ext cx="5791832" cy="2734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023D7C-6210-4CB1-9E74-142DF11DF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01" y="363364"/>
            <a:ext cx="4069655" cy="103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5754126" y="713173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Sedikit</a:t>
            </a:r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, </a:t>
            </a:r>
            <a:r>
              <a:rPr lang="en-US" sz="24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tentang</a:t>
            </a:r>
            <a:endParaRPr lang="id-ID" sz="24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2611F-A769-49FA-9A90-1503E581224E}"/>
              </a:ext>
            </a:extLst>
          </p:cNvPr>
          <p:cNvSpPr txBox="1"/>
          <p:nvPr/>
        </p:nvSpPr>
        <p:spPr>
          <a:xfrm>
            <a:off x="6615534" y="1927136"/>
            <a:ext cx="314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2"/>
                </a:solidFill>
                <a:latin typeface="Georgia" panose="02040502050405020303" pitchFamily="18" charset="0"/>
              </a:rPr>
              <a:t>HTML vs CodeIgniter</a:t>
            </a:r>
            <a:endParaRPr lang="id-ID" sz="2400" u="sng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41C3C-B3E3-4961-B5C7-F7B18828CD9B}"/>
              </a:ext>
            </a:extLst>
          </p:cNvPr>
          <p:cNvSpPr txBox="1"/>
          <p:nvPr/>
        </p:nvSpPr>
        <p:spPr>
          <a:xfrm>
            <a:off x="10396438" y="6186858"/>
            <a:ext cx="1752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Sumber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IDCloudHost</a:t>
            </a:r>
            <a:endParaRPr lang="id-ID" sz="14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1D572B-055A-4EE6-8222-FB62537B8A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1" y="3062282"/>
            <a:ext cx="2941983" cy="294198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18AF9-3F8F-4C27-BB67-B15B46708774}"/>
              </a:ext>
            </a:extLst>
          </p:cNvPr>
          <p:cNvCxnSpPr>
            <a:cxnSpLocks/>
          </p:cNvCxnSpPr>
          <p:nvPr/>
        </p:nvCxnSpPr>
        <p:spPr>
          <a:xfrm>
            <a:off x="4439475" y="2040835"/>
            <a:ext cx="0" cy="380771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9393BD-061D-4540-8B75-BB110CA8ED9C}"/>
              </a:ext>
            </a:extLst>
          </p:cNvPr>
          <p:cNvSpPr txBox="1"/>
          <p:nvPr/>
        </p:nvSpPr>
        <p:spPr>
          <a:xfrm>
            <a:off x="1704236" y="1930546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2"/>
                </a:solidFill>
                <a:latin typeface="Georgia" panose="02040502050405020303" pitchFamily="18" charset="0"/>
              </a:rPr>
              <a:t>Who am I ?</a:t>
            </a:r>
            <a:endParaRPr lang="id-ID" sz="2400" u="sng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1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9832075" y="648327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Today ?</a:t>
            </a:r>
            <a:endParaRPr lang="id-ID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AB65F-85F9-4F0A-9888-22617A655C77}"/>
              </a:ext>
            </a:extLst>
          </p:cNvPr>
          <p:cNvSpPr txBox="1"/>
          <p:nvPr/>
        </p:nvSpPr>
        <p:spPr>
          <a:xfrm>
            <a:off x="4605986" y="3284917"/>
            <a:ext cx="2867484" cy="710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</a:t>
            </a:r>
            <a:endParaRPr lang="id-ID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95024-BA77-4D38-B7DE-9E2EF2C4B3C5}"/>
              </a:ext>
            </a:extLst>
          </p:cNvPr>
          <p:cNvSpPr txBox="1"/>
          <p:nvPr/>
        </p:nvSpPr>
        <p:spPr>
          <a:xfrm>
            <a:off x="1317710" y="3284916"/>
            <a:ext cx="1338700" cy="710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MVC</a:t>
            </a:r>
            <a:endParaRPr lang="id-ID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E09FC8-0034-4DCA-B018-11ED2730D2DE}"/>
              </a:ext>
            </a:extLst>
          </p:cNvPr>
          <p:cNvSpPr txBox="1"/>
          <p:nvPr/>
        </p:nvSpPr>
        <p:spPr>
          <a:xfrm>
            <a:off x="9426332" y="3256709"/>
            <a:ext cx="1266405" cy="710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CRD</a:t>
            </a:r>
            <a:endParaRPr lang="id-ID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62AD49-A904-4D06-9BFE-2893784AED7B}"/>
              </a:ext>
            </a:extLst>
          </p:cNvPr>
          <p:cNvSpPr/>
          <p:nvPr/>
        </p:nvSpPr>
        <p:spPr>
          <a:xfrm>
            <a:off x="2991839" y="3284918"/>
            <a:ext cx="1338700" cy="7109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326397-6439-4657-BA8E-E8E22B77EB98}"/>
              </a:ext>
            </a:extLst>
          </p:cNvPr>
          <p:cNvSpPr/>
          <p:nvPr/>
        </p:nvSpPr>
        <p:spPr>
          <a:xfrm>
            <a:off x="7744163" y="3254556"/>
            <a:ext cx="1338700" cy="7109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44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D023D7C-6210-4CB1-9E74-142DF11DF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01" y="363364"/>
            <a:ext cx="4069655" cy="103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5754126" y="713173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Sedikit</a:t>
            </a:r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, </a:t>
            </a:r>
            <a:r>
              <a:rPr lang="en-US" sz="24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tentang</a:t>
            </a:r>
            <a:endParaRPr lang="id-ID" sz="24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2611F-A769-49FA-9A90-1503E581224E}"/>
              </a:ext>
            </a:extLst>
          </p:cNvPr>
          <p:cNvSpPr txBox="1"/>
          <p:nvPr/>
        </p:nvSpPr>
        <p:spPr>
          <a:xfrm>
            <a:off x="4748515" y="2273887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 V C</a:t>
            </a:r>
            <a:endParaRPr lang="id-ID" sz="7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AB65F-85F9-4F0A-9888-22617A655C77}"/>
              </a:ext>
            </a:extLst>
          </p:cNvPr>
          <p:cNvSpPr txBox="1"/>
          <p:nvPr/>
        </p:nvSpPr>
        <p:spPr>
          <a:xfrm>
            <a:off x="3563095" y="3792264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Model – View – Control</a:t>
            </a:r>
            <a:endParaRPr lang="id-ID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322611F-A769-49FA-9A90-1503E581224E}"/>
              </a:ext>
            </a:extLst>
          </p:cNvPr>
          <p:cNvSpPr txBox="1"/>
          <p:nvPr/>
        </p:nvSpPr>
        <p:spPr>
          <a:xfrm>
            <a:off x="1894076" y="3316583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Georgia" panose="02040502050405020303" pitchFamily="18" charset="0"/>
              </a:rPr>
              <a:t>CONTROLLER</a:t>
            </a:r>
            <a:endParaRPr lang="id-ID" sz="2400" b="1" u="sng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367F0-5070-4768-9F8A-5A0A7F83A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95" y="1944685"/>
            <a:ext cx="4791075" cy="3667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8201179" y="614721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</a:t>
            </a:r>
            <a:r>
              <a:rPr lang="en-US" sz="20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ODEL</a:t>
            </a:r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V</a:t>
            </a:r>
            <a:r>
              <a:rPr lang="en-US" sz="20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IEW</a:t>
            </a:r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C</a:t>
            </a:r>
            <a:r>
              <a:rPr lang="en-US" sz="20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ONTROL</a:t>
            </a:r>
            <a:endParaRPr lang="id-ID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0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322611F-A769-49FA-9A90-1503E581224E}"/>
              </a:ext>
            </a:extLst>
          </p:cNvPr>
          <p:cNvSpPr txBox="1"/>
          <p:nvPr/>
        </p:nvSpPr>
        <p:spPr>
          <a:xfrm>
            <a:off x="2587374" y="3316583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Georgia" panose="02040502050405020303" pitchFamily="18" charset="0"/>
              </a:rPr>
              <a:t>VIEW</a:t>
            </a:r>
            <a:endParaRPr lang="id-ID" sz="2400" b="1" u="sng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07F69-792D-4D0F-8176-14477F87E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738" y="1420529"/>
            <a:ext cx="5261854" cy="50382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8201179" y="614721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</a:t>
            </a:r>
            <a:r>
              <a:rPr lang="en-US" sz="20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ODEL</a:t>
            </a:r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V</a:t>
            </a:r>
            <a:r>
              <a:rPr lang="en-US" sz="20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IEW</a:t>
            </a:r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C</a:t>
            </a:r>
            <a:r>
              <a:rPr lang="en-US" sz="20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ONTROL</a:t>
            </a:r>
            <a:endParaRPr lang="id-ID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4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ED1C38-9CDD-48B6-B93D-59391B6257B7}"/>
              </a:ext>
            </a:extLst>
          </p:cNvPr>
          <p:cNvSpPr/>
          <p:nvPr/>
        </p:nvSpPr>
        <p:spPr>
          <a:xfrm>
            <a:off x="0" y="-1"/>
            <a:ext cx="12192000" cy="34055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2736C-3EC8-4A2D-8344-AA18D98A2566}"/>
              </a:ext>
            </a:extLst>
          </p:cNvPr>
          <p:cNvGrpSpPr/>
          <p:nvPr/>
        </p:nvGrpSpPr>
        <p:grpSpPr>
          <a:xfrm>
            <a:off x="0" y="6494635"/>
            <a:ext cx="12192000" cy="388574"/>
            <a:chOff x="0" y="6494635"/>
            <a:chExt cx="12192000" cy="3885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C9BC5D-6AE6-4940-804C-13586D4794EC}"/>
                </a:ext>
              </a:extLst>
            </p:cNvPr>
            <p:cNvSpPr/>
            <p:nvPr/>
          </p:nvSpPr>
          <p:spPr>
            <a:xfrm>
              <a:off x="0" y="6517449"/>
              <a:ext cx="12192000" cy="3657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74FDC-86ED-4479-BAFA-9C9F99D4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0" y="6539886"/>
              <a:ext cx="1698170" cy="324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46482-64F7-4DA2-8869-EF00580D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445" y="6494635"/>
              <a:ext cx="1457011" cy="37160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D0594AD-8B65-4E17-94D5-04F7E28E8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422" y="1530895"/>
            <a:ext cx="4772025" cy="4657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22611F-A769-49FA-9A90-1503E581224E}"/>
              </a:ext>
            </a:extLst>
          </p:cNvPr>
          <p:cNvSpPr txBox="1"/>
          <p:nvPr/>
        </p:nvSpPr>
        <p:spPr>
          <a:xfrm>
            <a:off x="2390280" y="3316583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Georgia" panose="02040502050405020303" pitchFamily="18" charset="0"/>
              </a:rPr>
              <a:t>MODEL</a:t>
            </a:r>
            <a:endParaRPr lang="id-ID" sz="2400" b="1" u="sng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1FB3E-1691-4D84-92B9-9B5E21CFCA0E}"/>
              </a:ext>
            </a:extLst>
          </p:cNvPr>
          <p:cNvSpPr txBox="1"/>
          <p:nvPr/>
        </p:nvSpPr>
        <p:spPr>
          <a:xfrm>
            <a:off x="8201179" y="614721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</a:t>
            </a:r>
            <a:r>
              <a:rPr lang="en-US" sz="20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ODEL</a:t>
            </a:r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V</a:t>
            </a:r>
            <a:r>
              <a:rPr lang="en-US" sz="20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IEW</a:t>
            </a:r>
            <a:r>
              <a:rPr lang="en-US" sz="28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C</a:t>
            </a:r>
            <a:r>
              <a:rPr lang="en-US" sz="20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ONTROL</a:t>
            </a:r>
            <a:endParaRPr lang="id-ID" sz="2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8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152</Words>
  <Application>Microsoft Office PowerPoint</Application>
  <PresentationFormat>Widescreen</PresentationFormat>
  <Paragraphs>57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Times New Roman</vt:lpstr>
      <vt:lpstr>Office Theme</vt:lpstr>
      <vt:lpstr>BELAJAR BERSAMA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Bersama</dc:title>
  <dc:creator>Fadli Zul Fahmi</dc:creator>
  <cp:lastModifiedBy>Fadli Zul Fahmi</cp:lastModifiedBy>
  <cp:revision>43</cp:revision>
  <dcterms:created xsi:type="dcterms:W3CDTF">2018-01-16T17:58:45Z</dcterms:created>
  <dcterms:modified xsi:type="dcterms:W3CDTF">2018-01-27T04:08:24Z</dcterms:modified>
</cp:coreProperties>
</file>