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2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569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721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85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906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817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6546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951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36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54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872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77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706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7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4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1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509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83AD51-4B55-4D3A-B94E-48C0DDB63A20}" type="datetimeFigureOut">
              <a:rPr lang="id-ID" smtClean="0"/>
              <a:t>08/01/2023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2BAEA0-D221-4908-8494-D7E4EEB08D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5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9ECD-2825-0A89-6AF8-0CDCA660B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929" y="101923"/>
            <a:ext cx="9144000" cy="2387600"/>
          </a:xfrm>
        </p:spPr>
        <p:txBody>
          <a:bodyPr/>
          <a:lstStyle/>
          <a:p>
            <a:r>
              <a:rPr lang="en-US" dirty="0" err="1">
                <a:latin typeface="Adobe Garamond Pro Bold" panose="02020702060506020403" pitchFamily="18" charset="0"/>
              </a:rPr>
              <a:t>Erlangga</a:t>
            </a:r>
            <a:r>
              <a:rPr lang="en-US" dirty="0">
                <a:latin typeface="Adobe Garamond Pro Bold" panose="02020702060506020403" pitchFamily="18" charset="0"/>
              </a:rPr>
              <a:t> </a:t>
            </a:r>
            <a:r>
              <a:rPr lang="en-US" dirty="0" err="1">
                <a:latin typeface="Adobe Garamond Pro Bold" panose="02020702060506020403" pitchFamily="18" charset="0"/>
              </a:rPr>
              <a:t>hibatillah</a:t>
            </a:r>
            <a:r>
              <a:rPr lang="en-US" dirty="0">
                <a:latin typeface="Adobe Garamond Pro Bold" panose="02020702060506020403" pitchFamily="18" charset="0"/>
              </a:rPr>
              <a:t> </a:t>
            </a:r>
            <a:r>
              <a:rPr lang="en-US" dirty="0" err="1">
                <a:latin typeface="Adobe Garamond Pro Bold" panose="02020702060506020403" pitchFamily="18" charset="0"/>
              </a:rPr>
              <a:t>rizqi</a:t>
            </a:r>
            <a:br>
              <a:rPr lang="en-US" dirty="0">
                <a:latin typeface="Adobe Garamond Pro Bold" panose="02020702060506020403" pitchFamily="18" charset="0"/>
              </a:rPr>
            </a:br>
            <a:r>
              <a:rPr lang="en-US" dirty="0">
                <a:latin typeface="Adobe Garamond Pro Bold" panose="02020702060506020403" pitchFamily="18" charset="0"/>
              </a:rPr>
              <a:t>2200018034/A</a:t>
            </a:r>
            <a:endParaRPr lang="id-ID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CCA74-7BF1-5A18-C134-698326CF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5038" y="2481218"/>
            <a:ext cx="5395820" cy="2343521"/>
          </a:xfrm>
        </p:spPr>
        <p:txBody>
          <a:bodyPr/>
          <a:lstStyle/>
          <a:p>
            <a:pPr algn="ctr"/>
            <a:r>
              <a:rPr lang="en-US" dirty="0"/>
              <a:t>APLIKASI</a:t>
            </a:r>
          </a:p>
          <a:p>
            <a:pPr algn="ctr"/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 Bold" panose="02020702060506020403" pitchFamily="18" charset="0"/>
              </a:rPr>
              <a:t>Registrasi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 Bold" panose="02020702060506020403" pitchFamily="18" charset="0"/>
              </a:rPr>
              <a:t>pasien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 Bold" panose="02020702060506020403" pitchFamily="18" charset="0"/>
              </a:rPr>
              <a:t>rumah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 Bold" panose="02020702060506020403" pitchFamily="18" charset="0"/>
              </a:rPr>
              <a:t>sakit</a:t>
            </a:r>
            <a:endParaRPr lang="id-ID" sz="3200" b="1" dirty="0">
              <a:solidFill>
                <a:schemeClr val="tx2">
                  <a:lumMod val="60000"/>
                  <a:lumOff val="40000"/>
                </a:schemeClr>
              </a:solidFill>
              <a:latin typeface="Adobe Garamond Pro Bold" panose="02020702060506020403" pitchFamily="18" charset="0"/>
            </a:endParaRPr>
          </a:p>
        </p:txBody>
      </p:sp>
      <p:grpSp>
        <p:nvGrpSpPr>
          <p:cNvPr id="4" name="Google Shape;1690;p35">
            <a:extLst>
              <a:ext uri="{FF2B5EF4-FFF2-40B4-BE49-F238E27FC236}">
                <a16:creationId xmlns:a16="http://schemas.microsoft.com/office/drawing/2014/main" id="{C869CEB1-1ECE-2F2A-9D3A-F65A61536807}"/>
              </a:ext>
            </a:extLst>
          </p:cNvPr>
          <p:cNvGrpSpPr/>
          <p:nvPr/>
        </p:nvGrpSpPr>
        <p:grpSpPr>
          <a:xfrm>
            <a:off x="-91702" y="2674320"/>
            <a:ext cx="5343540" cy="4183680"/>
            <a:chOff x="469775" y="238125"/>
            <a:chExt cx="6679425" cy="5229600"/>
          </a:xfrm>
        </p:grpSpPr>
        <p:sp>
          <p:nvSpPr>
            <p:cNvPr id="5" name="Google Shape;1691;p35">
              <a:extLst>
                <a:ext uri="{FF2B5EF4-FFF2-40B4-BE49-F238E27FC236}">
                  <a16:creationId xmlns:a16="http://schemas.microsoft.com/office/drawing/2014/main" id="{48A3A18D-C818-96E9-A203-FFB6CEAEB2CE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2;p35">
              <a:extLst>
                <a:ext uri="{FF2B5EF4-FFF2-40B4-BE49-F238E27FC236}">
                  <a16:creationId xmlns:a16="http://schemas.microsoft.com/office/drawing/2014/main" id="{8E98CA5B-C01C-E381-C9CF-B5E2B5CECB15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3;p35">
              <a:extLst>
                <a:ext uri="{FF2B5EF4-FFF2-40B4-BE49-F238E27FC236}">
                  <a16:creationId xmlns:a16="http://schemas.microsoft.com/office/drawing/2014/main" id="{4767B1E6-418A-5FAB-339A-FFA02A46E9DB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4;p35">
              <a:extLst>
                <a:ext uri="{FF2B5EF4-FFF2-40B4-BE49-F238E27FC236}">
                  <a16:creationId xmlns:a16="http://schemas.microsoft.com/office/drawing/2014/main" id="{EFDB29EF-FA41-F431-05B8-2FB530555B07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5;p35">
              <a:extLst>
                <a:ext uri="{FF2B5EF4-FFF2-40B4-BE49-F238E27FC236}">
                  <a16:creationId xmlns:a16="http://schemas.microsoft.com/office/drawing/2014/main" id="{60E1D397-A2AE-B0A6-9EF9-4668A6BA4A30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96;p35">
              <a:extLst>
                <a:ext uri="{FF2B5EF4-FFF2-40B4-BE49-F238E27FC236}">
                  <a16:creationId xmlns:a16="http://schemas.microsoft.com/office/drawing/2014/main" id="{8D24CD3D-56BC-6A0E-ED80-ECBB92A3BE46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97;p35">
              <a:extLst>
                <a:ext uri="{FF2B5EF4-FFF2-40B4-BE49-F238E27FC236}">
                  <a16:creationId xmlns:a16="http://schemas.microsoft.com/office/drawing/2014/main" id="{FED6673B-5225-4785-47CB-2ABA4F864F39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98;p35">
              <a:extLst>
                <a:ext uri="{FF2B5EF4-FFF2-40B4-BE49-F238E27FC236}">
                  <a16:creationId xmlns:a16="http://schemas.microsoft.com/office/drawing/2014/main" id="{96B0F170-A088-D885-46D0-D12ABED7B772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99;p35">
              <a:extLst>
                <a:ext uri="{FF2B5EF4-FFF2-40B4-BE49-F238E27FC236}">
                  <a16:creationId xmlns:a16="http://schemas.microsoft.com/office/drawing/2014/main" id="{EB1478F7-2658-52DB-C12E-0A1BB97E7589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0;p35">
              <a:extLst>
                <a:ext uri="{FF2B5EF4-FFF2-40B4-BE49-F238E27FC236}">
                  <a16:creationId xmlns:a16="http://schemas.microsoft.com/office/drawing/2014/main" id="{7DE9B18B-7911-FB95-C3CF-598DDEC820CE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1;p35">
              <a:extLst>
                <a:ext uri="{FF2B5EF4-FFF2-40B4-BE49-F238E27FC236}">
                  <a16:creationId xmlns:a16="http://schemas.microsoft.com/office/drawing/2014/main" id="{E4E9EA4F-ECCD-0EC6-2234-75D2026BED5A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2;p35">
              <a:extLst>
                <a:ext uri="{FF2B5EF4-FFF2-40B4-BE49-F238E27FC236}">
                  <a16:creationId xmlns:a16="http://schemas.microsoft.com/office/drawing/2014/main" id="{ABD79F8E-ACB4-A63B-9B49-D107D2410E69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3;p35">
              <a:extLst>
                <a:ext uri="{FF2B5EF4-FFF2-40B4-BE49-F238E27FC236}">
                  <a16:creationId xmlns:a16="http://schemas.microsoft.com/office/drawing/2014/main" id="{FBEA2BDF-8C14-9397-D0AE-F3594B02287A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04;p35">
              <a:extLst>
                <a:ext uri="{FF2B5EF4-FFF2-40B4-BE49-F238E27FC236}">
                  <a16:creationId xmlns:a16="http://schemas.microsoft.com/office/drawing/2014/main" id="{E7215276-8F80-7452-EAE3-570C555C3D58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05;p35">
              <a:extLst>
                <a:ext uri="{FF2B5EF4-FFF2-40B4-BE49-F238E27FC236}">
                  <a16:creationId xmlns:a16="http://schemas.microsoft.com/office/drawing/2014/main" id="{795D1F4B-6AEE-98E5-7104-60D3FF6D7E7B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06;p35">
              <a:extLst>
                <a:ext uri="{FF2B5EF4-FFF2-40B4-BE49-F238E27FC236}">
                  <a16:creationId xmlns:a16="http://schemas.microsoft.com/office/drawing/2014/main" id="{37691F3D-5C12-8684-7573-BC52F79DE5BD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07;p35">
              <a:extLst>
                <a:ext uri="{FF2B5EF4-FFF2-40B4-BE49-F238E27FC236}">
                  <a16:creationId xmlns:a16="http://schemas.microsoft.com/office/drawing/2014/main" id="{90548FEC-E4A6-E4ED-C24D-95DA8C78B7EE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8;p35">
              <a:extLst>
                <a:ext uri="{FF2B5EF4-FFF2-40B4-BE49-F238E27FC236}">
                  <a16:creationId xmlns:a16="http://schemas.microsoft.com/office/drawing/2014/main" id="{E7A5772A-7203-52C7-2379-28F1179B2A85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9;p35">
              <a:extLst>
                <a:ext uri="{FF2B5EF4-FFF2-40B4-BE49-F238E27FC236}">
                  <a16:creationId xmlns:a16="http://schemas.microsoft.com/office/drawing/2014/main" id="{0FCCBDF6-D301-3344-D092-72950AFC2BF9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0;p35">
              <a:extLst>
                <a:ext uri="{FF2B5EF4-FFF2-40B4-BE49-F238E27FC236}">
                  <a16:creationId xmlns:a16="http://schemas.microsoft.com/office/drawing/2014/main" id="{7AD7711D-465C-FEE4-3A36-C3AFCCA604B7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1;p35">
              <a:extLst>
                <a:ext uri="{FF2B5EF4-FFF2-40B4-BE49-F238E27FC236}">
                  <a16:creationId xmlns:a16="http://schemas.microsoft.com/office/drawing/2014/main" id="{E6092945-8648-1EA7-D5A6-91A019BD7E68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2;p35">
              <a:extLst>
                <a:ext uri="{FF2B5EF4-FFF2-40B4-BE49-F238E27FC236}">
                  <a16:creationId xmlns:a16="http://schemas.microsoft.com/office/drawing/2014/main" id="{6F955E1D-A71B-E910-4428-9451E9BCC729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13;p35">
              <a:extLst>
                <a:ext uri="{FF2B5EF4-FFF2-40B4-BE49-F238E27FC236}">
                  <a16:creationId xmlns:a16="http://schemas.microsoft.com/office/drawing/2014/main" id="{91EFFA2A-37E1-136F-063F-14CBC93BE81E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14;p35">
              <a:extLst>
                <a:ext uri="{FF2B5EF4-FFF2-40B4-BE49-F238E27FC236}">
                  <a16:creationId xmlns:a16="http://schemas.microsoft.com/office/drawing/2014/main" id="{D85E50E2-1357-5079-E306-0AAB6303C1B6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15;p35">
              <a:extLst>
                <a:ext uri="{FF2B5EF4-FFF2-40B4-BE49-F238E27FC236}">
                  <a16:creationId xmlns:a16="http://schemas.microsoft.com/office/drawing/2014/main" id="{953D5C70-F604-A463-29E5-58E86607492F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16;p35">
              <a:extLst>
                <a:ext uri="{FF2B5EF4-FFF2-40B4-BE49-F238E27FC236}">
                  <a16:creationId xmlns:a16="http://schemas.microsoft.com/office/drawing/2014/main" id="{551E4B97-A0CA-F0BA-3CB7-69EF8B471725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7;p35">
              <a:extLst>
                <a:ext uri="{FF2B5EF4-FFF2-40B4-BE49-F238E27FC236}">
                  <a16:creationId xmlns:a16="http://schemas.microsoft.com/office/drawing/2014/main" id="{89717DB8-B9CF-D23F-8313-D39B59356D49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8;p35">
              <a:extLst>
                <a:ext uri="{FF2B5EF4-FFF2-40B4-BE49-F238E27FC236}">
                  <a16:creationId xmlns:a16="http://schemas.microsoft.com/office/drawing/2014/main" id="{EE2005BA-2E8A-9482-E9E0-E5189DC6B3CB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9;p35">
              <a:extLst>
                <a:ext uri="{FF2B5EF4-FFF2-40B4-BE49-F238E27FC236}">
                  <a16:creationId xmlns:a16="http://schemas.microsoft.com/office/drawing/2014/main" id="{1F02F465-0D03-DFAF-5D70-D4641EEDB6C4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20;p35">
              <a:extLst>
                <a:ext uri="{FF2B5EF4-FFF2-40B4-BE49-F238E27FC236}">
                  <a16:creationId xmlns:a16="http://schemas.microsoft.com/office/drawing/2014/main" id="{ADBC9940-E6AB-2DC9-C838-56A78347D935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1;p35">
              <a:extLst>
                <a:ext uri="{FF2B5EF4-FFF2-40B4-BE49-F238E27FC236}">
                  <a16:creationId xmlns:a16="http://schemas.microsoft.com/office/drawing/2014/main" id="{91D8BBBE-8EF2-F98C-8517-5D7DD5FE2422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2;p35">
              <a:extLst>
                <a:ext uri="{FF2B5EF4-FFF2-40B4-BE49-F238E27FC236}">
                  <a16:creationId xmlns:a16="http://schemas.microsoft.com/office/drawing/2014/main" id="{6F5B03CB-CAD8-7EFF-2F01-635BAA548DCE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3;p35">
              <a:extLst>
                <a:ext uri="{FF2B5EF4-FFF2-40B4-BE49-F238E27FC236}">
                  <a16:creationId xmlns:a16="http://schemas.microsoft.com/office/drawing/2014/main" id="{692C413D-CC15-5DB8-0181-5F07F763E091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4;p35">
              <a:extLst>
                <a:ext uri="{FF2B5EF4-FFF2-40B4-BE49-F238E27FC236}">
                  <a16:creationId xmlns:a16="http://schemas.microsoft.com/office/drawing/2014/main" id="{37CC1919-0F1C-32DD-FEE2-94EE87992D2E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5;p35">
              <a:extLst>
                <a:ext uri="{FF2B5EF4-FFF2-40B4-BE49-F238E27FC236}">
                  <a16:creationId xmlns:a16="http://schemas.microsoft.com/office/drawing/2014/main" id="{0A0A71DD-E582-D0E5-94F7-98C310143F87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6;p35">
              <a:extLst>
                <a:ext uri="{FF2B5EF4-FFF2-40B4-BE49-F238E27FC236}">
                  <a16:creationId xmlns:a16="http://schemas.microsoft.com/office/drawing/2014/main" id="{D5AEA57F-0FF2-E10D-3FEC-10A3BC155AED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27;p35">
              <a:extLst>
                <a:ext uri="{FF2B5EF4-FFF2-40B4-BE49-F238E27FC236}">
                  <a16:creationId xmlns:a16="http://schemas.microsoft.com/office/drawing/2014/main" id="{2FCE873C-B4C7-E48E-6C71-9DE138859F3B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8;p35">
              <a:extLst>
                <a:ext uri="{FF2B5EF4-FFF2-40B4-BE49-F238E27FC236}">
                  <a16:creationId xmlns:a16="http://schemas.microsoft.com/office/drawing/2014/main" id="{6B42868D-B71C-4888-6638-E78EF3E45036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9;p35">
              <a:extLst>
                <a:ext uri="{FF2B5EF4-FFF2-40B4-BE49-F238E27FC236}">
                  <a16:creationId xmlns:a16="http://schemas.microsoft.com/office/drawing/2014/main" id="{94D7EB2A-F0AC-0980-A302-E6F2F7C6541D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30;p35">
              <a:extLst>
                <a:ext uri="{FF2B5EF4-FFF2-40B4-BE49-F238E27FC236}">
                  <a16:creationId xmlns:a16="http://schemas.microsoft.com/office/drawing/2014/main" id="{832A487F-F6D3-CDC5-A818-ADF5A27ADF1A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1;p35">
              <a:extLst>
                <a:ext uri="{FF2B5EF4-FFF2-40B4-BE49-F238E27FC236}">
                  <a16:creationId xmlns:a16="http://schemas.microsoft.com/office/drawing/2014/main" id="{5EFE5502-BCD7-CC4A-8A92-C8B431225ADB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32;p35">
              <a:extLst>
                <a:ext uri="{FF2B5EF4-FFF2-40B4-BE49-F238E27FC236}">
                  <a16:creationId xmlns:a16="http://schemas.microsoft.com/office/drawing/2014/main" id="{7B1C7958-8BC6-4435-58EE-84B791CF5F5F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3;p35">
              <a:extLst>
                <a:ext uri="{FF2B5EF4-FFF2-40B4-BE49-F238E27FC236}">
                  <a16:creationId xmlns:a16="http://schemas.microsoft.com/office/drawing/2014/main" id="{E88B40A9-F11C-AE1B-1C24-5B6ADD0C9868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34;p35">
              <a:extLst>
                <a:ext uri="{FF2B5EF4-FFF2-40B4-BE49-F238E27FC236}">
                  <a16:creationId xmlns:a16="http://schemas.microsoft.com/office/drawing/2014/main" id="{C4FCF67F-8B7F-4D8C-0906-ED0BF2A328BF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35;p35">
              <a:extLst>
                <a:ext uri="{FF2B5EF4-FFF2-40B4-BE49-F238E27FC236}">
                  <a16:creationId xmlns:a16="http://schemas.microsoft.com/office/drawing/2014/main" id="{A732CAAF-5D53-53EF-058E-74CE53BA5533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36;p35">
              <a:extLst>
                <a:ext uri="{FF2B5EF4-FFF2-40B4-BE49-F238E27FC236}">
                  <a16:creationId xmlns:a16="http://schemas.microsoft.com/office/drawing/2014/main" id="{4A52A67D-9A82-3AE2-013D-A2194FE4A32F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37;p35">
              <a:extLst>
                <a:ext uri="{FF2B5EF4-FFF2-40B4-BE49-F238E27FC236}">
                  <a16:creationId xmlns:a16="http://schemas.microsoft.com/office/drawing/2014/main" id="{6C2E387B-659C-4B63-94BD-4C83862E430A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38;p35">
              <a:extLst>
                <a:ext uri="{FF2B5EF4-FFF2-40B4-BE49-F238E27FC236}">
                  <a16:creationId xmlns:a16="http://schemas.microsoft.com/office/drawing/2014/main" id="{B9B2380C-6B6C-EE30-D249-A8CF10740F90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9;p35">
              <a:extLst>
                <a:ext uri="{FF2B5EF4-FFF2-40B4-BE49-F238E27FC236}">
                  <a16:creationId xmlns:a16="http://schemas.microsoft.com/office/drawing/2014/main" id="{157F7B64-5B22-37C6-9C78-B42BE3AB6F2D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0;p35">
              <a:extLst>
                <a:ext uri="{FF2B5EF4-FFF2-40B4-BE49-F238E27FC236}">
                  <a16:creationId xmlns:a16="http://schemas.microsoft.com/office/drawing/2014/main" id="{F94C2EE8-BCC9-7EB3-53BC-D178C8BC592A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41;p35">
              <a:extLst>
                <a:ext uri="{FF2B5EF4-FFF2-40B4-BE49-F238E27FC236}">
                  <a16:creationId xmlns:a16="http://schemas.microsoft.com/office/drawing/2014/main" id="{BB26524A-D0D1-3759-D9BF-1722E20DF151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42;p35">
              <a:extLst>
                <a:ext uri="{FF2B5EF4-FFF2-40B4-BE49-F238E27FC236}">
                  <a16:creationId xmlns:a16="http://schemas.microsoft.com/office/drawing/2014/main" id="{25AFB036-E3E9-B736-45AC-A92C42D3D7AB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43;p35">
              <a:extLst>
                <a:ext uri="{FF2B5EF4-FFF2-40B4-BE49-F238E27FC236}">
                  <a16:creationId xmlns:a16="http://schemas.microsoft.com/office/drawing/2014/main" id="{EFEF2C30-5D64-3B69-25DF-7C885EB03C91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44;p35">
              <a:extLst>
                <a:ext uri="{FF2B5EF4-FFF2-40B4-BE49-F238E27FC236}">
                  <a16:creationId xmlns:a16="http://schemas.microsoft.com/office/drawing/2014/main" id="{0BBB5151-0ECA-5090-305F-36B8A5218406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45;p35">
              <a:extLst>
                <a:ext uri="{FF2B5EF4-FFF2-40B4-BE49-F238E27FC236}">
                  <a16:creationId xmlns:a16="http://schemas.microsoft.com/office/drawing/2014/main" id="{D08BC3CB-2D95-143A-BD3C-C43271B585DC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46;p35">
              <a:extLst>
                <a:ext uri="{FF2B5EF4-FFF2-40B4-BE49-F238E27FC236}">
                  <a16:creationId xmlns:a16="http://schemas.microsoft.com/office/drawing/2014/main" id="{8B4719C4-DD0B-C7F5-F57C-B88CC9322151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47;p35">
              <a:extLst>
                <a:ext uri="{FF2B5EF4-FFF2-40B4-BE49-F238E27FC236}">
                  <a16:creationId xmlns:a16="http://schemas.microsoft.com/office/drawing/2014/main" id="{05E9CDE4-9A9E-F9C8-B868-8FD3B7D36BED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48;p35">
              <a:extLst>
                <a:ext uri="{FF2B5EF4-FFF2-40B4-BE49-F238E27FC236}">
                  <a16:creationId xmlns:a16="http://schemas.microsoft.com/office/drawing/2014/main" id="{FF0E9BD2-F421-494E-BE23-EC9BBCEE92A0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49;p35">
              <a:extLst>
                <a:ext uri="{FF2B5EF4-FFF2-40B4-BE49-F238E27FC236}">
                  <a16:creationId xmlns:a16="http://schemas.microsoft.com/office/drawing/2014/main" id="{65BC84AE-DDE1-E0EA-3449-C4D866D46E2B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0;p35">
              <a:extLst>
                <a:ext uri="{FF2B5EF4-FFF2-40B4-BE49-F238E27FC236}">
                  <a16:creationId xmlns:a16="http://schemas.microsoft.com/office/drawing/2014/main" id="{191BA378-2071-E46E-BA98-5B74F14CA9BD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51;p35">
              <a:extLst>
                <a:ext uri="{FF2B5EF4-FFF2-40B4-BE49-F238E27FC236}">
                  <a16:creationId xmlns:a16="http://schemas.microsoft.com/office/drawing/2014/main" id="{9DB4BA72-D183-BD0E-FA80-5BEB32ED9CA1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52;p35">
              <a:extLst>
                <a:ext uri="{FF2B5EF4-FFF2-40B4-BE49-F238E27FC236}">
                  <a16:creationId xmlns:a16="http://schemas.microsoft.com/office/drawing/2014/main" id="{48DA150A-4BF2-4089-190C-8AAD7843C9BB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53;p35">
              <a:extLst>
                <a:ext uri="{FF2B5EF4-FFF2-40B4-BE49-F238E27FC236}">
                  <a16:creationId xmlns:a16="http://schemas.microsoft.com/office/drawing/2014/main" id="{E7DD17E7-467E-7E93-9649-CC7DA8E2BE9C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54;p35">
              <a:extLst>
                <a:ext uri="{FF2B5EF4-FFF2-40B4-BE49-F238E27FC236}">
                  <a16:creationId xmlns:a16="http://schemas.microsoft.com/office/drawing/2014/main" id="{7CC40428-9678-0902-8311-36AFC56A843A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55;p35">
              <a:extLst>
                <a:ext uri="{FF2B5EF4-FFF2-40B4-BE49-F238E27FC236}">
                  <a16:creationId xmlns:a16="http://schemas.microsoft.com/office/drawing/2014/main" id="{2BD5F0E5-ED11-F426-5210-5C45807DEBF1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56;p35">
              <a:extLst>
                <a:ext uri="{FF2B5EF4-FFF2-40B4-BE49-F238E27FC236}">
                  <a16:creationId xmlns:a16="http://schemas.microsoft.com/office/drawing/2014/main" id="{9BC2999A-088F-DA44-0F66-2F048B932726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7;p35">
              <a:extLst>
                <a:ext uri="{FF2B5EF4-FFF2-40B4-BE49-F238E27FC236}">
                  <a16:creationId xmlns:a16="http://schemas.microsoft.com/office/drawing/2014/main" id="{436D063B-1DDC-D24C-8FBA-C1A00BEA3905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58;p35">
              <a:extLst>
                <a:ext uri="{FF2B5EF4-FFF2-40B4-BE49-F238E27FC236}">
                  <a16:creationId xmlns:a16="http://schemas.microsoft.com/office/drawing/2014/main" id="{67FA6DD8-1BBB-32B1-0DA1-02F9E961CD31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9;p35">
              <a:extLst>
                <a:ext uri="{FF2B5EF4-FFF2-40B4-BE49-F238E27FC236}">
                  <a16:creationId xmlns:a16="http://schemas.microsoft.com/office/drawing/2014/main" id="{4F118AB6-DD81-DFCD-A39C-041BD8B9E73D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60;p35">
              <a:extLst>
                <a:ext uri="{FF2B5EF4-FFF2-40B4-BE49-F238E27FC236}">
                  <a16:creationId xmlns:a16="http://schemas.microsoft.com/office/drawing/2014/main" id="{2DB8C3B9-A74F-CB54-2C22-BD3C07107B87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61;p35">
              <a:extLst>
                <a:ext uri="{FF2B5EF4-FFF2-40B4-BE49-F238E27FC236}">
                  <a16:creationId xmlns:a16="http://schemas.microsoft.com/office/drawing/2014/main" id="{EE200D0D-E48D-CB3E-D380-925B5CBFDCE7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62;p35">
              <a:extLst>
                <a:ext uri="{FF2B5EF4-FFF2-40B4-BE49-F238E27FC236}">
                  <a16:creationId xmlns:a16="http://schemas.microsoft.com/office/drawing/2014/main" id="{4F175CB4-8256-23CA-C5CA-AA9B39E707CA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63;p35">
              <a:extLst>
                <a:ext uri="{FF2B5EF4-FFF2-40B4-BE49-F238E27FC236}">
                  <a16:creationId xmlns:a16="http://schemas.microsoft.com/office/drawing/2014/main" id="{B69951D3-A971-EEC2-671C-29D41DABD707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64;p35">
              <a:extLst>
                <a:ext uri="{FF2B5EF4-FFF2-40B4-BE49-F238E27FC236}">
                  <a16:creationId xmlns:a16="http://schemas.microsoft.com/office/drawing/2014/main" id="{D2FE9250-A51B-7851-8316-1FBBFA2E664E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65;p35">
              <a:extLst>
                <a:ext uri="{FF2B5EF4-FFF2-40B4-BE49-F238E27FC236}">
                  <a16:creationId xmlns:a16="http://schemas.microsoft.com/office/drawing/2014/main" id="{235AF461-D320-691B-0D30-B7A362D775E8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66;p35">
              <a:extLst>
                <a:ext uri="{FF2B5EF4-FFF2-40B4-BE49-F238E27FC236}">
                  <a16:creationId xmlns:a16="http://schemas.microsoft.com/office/drawing/2014/main" id="{23EE9F58-838F-15EA-17EB-742CD6533670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67;p35">
              <a:extLst>
                <a:ext uri="{FF2B5EF4-FFF2-40B4-BE49-F238E27FC236}">
                  <a16:creationId xmlns:a16="http://schemas.microsoft.com/office/drawing/2014/main" id="{50A9AE16-BFF2-C4CC-8581-1854BDD609A7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8;p35">
              <a:extLst>
                <a:ext uri="{FF2B5EF4-FFF2-40B4-BE49-F238E27FC236}">
                  <a16:creationId xmlns:a16="http://schemas.microsoft.com/office/drawing/2014/main" id="{EDAE4BAA-F64D-8B53-E1E7-778C8D800FF0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9;p35">
              <a:extLst>
                <a:ext uri="{FF2B5EF4-FFF2-40B4-BE49-F238E27FC236}">
                  <a16:creationId xmlns:a16="http://schemas.microsoft.com/office/drawing/2014/main" id="{829FD9E5-2356-AD41-EBD1-BBAF28AE5BD4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0;p35">
              <a:extLst>
                <a:ext uri="{FF2B5EF4-FFF2-40B4-BE49-F238E27FC236}">
                  <a16:creationId xmlns:a16="http://schemas.microsoft.com/office/drawing/2014/main" id="{FB045B21-C139-2292-FBE7-EDD04D58215B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1;p35">
              <a:extLst>
                <a:ext uri="{FF2B5EF4-FFF2-40B4-BE49-F238E27FC236}">
                  <a16:creationId xmlns:a16="http://schemas.microsoft.com/office/drawing/2014/main" id="{8B4D64EA-AF75-968D-24C9-27FB51F0DF38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;p35">
              <a:extLst>
                <a:ext uri="{FF2B5EF4-FFF2-40B4-BE49-F238E27FC236}">
                  <a16:creationId xmlns:a16="http://schemas.microsoft.com/office/drawing/2014/main" id="{2A9DCA07-3AFE-4CA0-6051-96B6B95E645B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3;p35">
              <a:extLst>
                <a:ext uri="{FF2B5EF4-FFF2-40B4-BE49-F238E27FC236}">
                  <a16:creationId xmlns:a16="http://schemas.microsoft.com/office/drawing/2014/main" id="{2F37C0F7-7D64-4AB1-5E07-E0E87D7927DC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4;p35">
              <a:extLst>
                <a:ext uri="{FF2B5EF4-FFF2-40B4-BE49-F238E27FC236}">
                  <a16:creationId xmlns:a16="http://schemas.microsoft.com/office/drawing/2014/main" id="{BCAB8FCA-9C9E-E91E-9DE3-124AC255CD25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5;p35">
              <a:extLst>
                <a:ext uri="{FF2B5EF4-FFF2-40B4-BE49-F238E27FC236}">
                  <a16:creationId xmlns:a16="http://schemas.microsoft.com/office/drawing/2014/main" id="{881B9736-B898-3637-DAD1-456DC15F7A72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6;p35">
              <a:extLst>
                <a:ext uri="{FF2B5EF4-FFF2-40B4-BE49-F238E27FC236}">
                  <a16:creationId xmlns:a16="http://schemas.microsoft.com/office/drawing/2014/main" id="{20D5F2FC-82FF-551D-9A2B-B8AFC5FC8042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7;p35">
              <a:extLst>
                <a:ext uri="{FF2B5EF4-FFF2-40B4-BE49-F238E27FC236}">
                  <a16:creationId xmlns:a16="http://schemas.microsoft.com/office/drawing/2014/main" id="{2826EDCC-3E42-9ECC-3BA6-17C758D167ED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8;p35">
              <a:extLst>
                <a:ext uri="{FF2B5EF4-FFF2-40B4-BE49-F238E27FC236}">
                  <a16:creationId xmlns:a16="http://schemas.microsoft.com/office/drawing/2014/main" id="{3C84AE7A-D1DE-8BE9-D400-7621F74BC31C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9;p35">
              <a:extLst>
                <a:ext uri="{FF2B5EF4-FFF2-40B4-BE49-F238E27FC236}">
                  <a16:creationId xmlns:a16="http://schemas.microsoft.com/office/drawing/2014/main" id="{E8D51F5A-284F-C36E-4251-D4E4F3FAAED7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80;p35">
              <a:extLst>
                <a:ext uri="{FF2B5EF4-FFF2-40B4-BE49-F238E27FC236}">
                  <a16:creationId xmlns:a16="http://schemas.microsoft.com/office/drawing/2014/main" id="{BB770730-B00A-E0F0-AF9E-19B5AA3511AB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81;p35">
              <a:extLst>
                <a:ext uri="{FF2B5EF4-FFF2-40B4-BE49-F238E27FC236}">
                  <a16:creationId xmlns:a16="http://schemas.microsoft.com/office/drawing/2014/main" id="{88A45D6F-4838-13F6-3CF6-BDE694A7B7EA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82;p35">
              <a:extLst>
                <a:ext uri="{FF2B5EF4-FFF2-40B4-BE49-F238E27FC236}">
                  <a16:creationId xmlns:a16="http://schemas.microsoft.com/office/drawing/2014/main" id="{70127780-D4C2-836F-4311-81A2C216A632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83;p35">
              <a:extLst>
                <a:ext uri="{FF2B5EF4-FFF2-40B4-BE49-F238E27FC236}">
                  <a16:creationId xmlns:a16="http://schemas.microsoft.com/office/drawing/2014/main" id="{BC4DA110-3374-F668-50F6-EBD8D0E57A72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84;p35">
              <a:extLst>
                <a:ext uri="{FF2B5EF4-FFF2-40B4-BE49-F238E27FC236}">
                  <a16:creationId xmlns:a16="http://schemas.microsoft.com/office/drawing/2014/main" id="{9EFF2680-5A7B-FB79-678A-D67692104834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85;p35">
              <a:extLst>
                <a:ext uri="{FF2B5EF4-FFF2-40B4-BE49-F238E27FC236}">
                  <a16:creationId xmlns:a16="http://schemas.microsoft.com/office/drawing/2014/main" id="{985BF545-40E4-D0B0-6E1A-2F2FC8A8C6B5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86;p35">
              <a:extLst>
                <a:ext uri="{FF2B5EF4-FFF2-40B4-BE49-F238E27FC236}">
                  <a16:creationId xmlns:a16="http://schemas.microsoft.com/office/drawing/2014/main" id="{D0ACC13F-2C0A-C585-2B71-801B5B318C5C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87;p35">
              <a:extLst>
                <a:ext uri="{FF2B5EF4-FFF2-40B4-BE49-F238E27FC236}">
                  <a16:creationId xmlns:a16="http://schemas.microsoft.com/office/drawing/2014/main" id="{1A28754A-6F3F-5955-4BE0-1191F0CC4E55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88;p35">
              <a:extLst>
                <a:ext uri="{FF2B5EF4-FFF2-40B4-BE49-F238E27FC236}">
                  <a16:creationId xmlns:a16="http://schemas.microsoft.com/office/drawing/2014/main" id="{63BBE839-03F3-83F8-FDA8-01E9273E280A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89;p35">
              <a:extLst>
                <a:ext uri="{FF2B5EF4-FFF2-40B4-BE49-F238E27FC236}">
                  <a16:creationId xmlns:a16="http://schemas.microsoft.com/office/drawing/2014/main" id="{41A47C4A-543D-2945-4A12-EA9387486592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90;p35">
              <a:extLst>
                <a:ext uri="{FF2B5EF4-FFF2-40B4-BE49-F238E27FC236}">
                  <a16:creationId xmlns:a16="http://schemas.microsoft.com/office/drawing/2014/main" id="{47E57C69-95DB-2EC6-120B-384572E29E98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91;p35">
              <a:extLst>
                <a:ext uri="{FF2B5EF4-FFF2-40B4-BE49-F238E27FC236}">
                  <a16:creationId xmlns:a16="http://schemas.microsoft.com/office/drawing/2014/main" id="{CB3C5DB4-8186-0ADC-3EE1-43F85D9033E7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92;p35">
              <a:extLst>
                <a:ext uri="{FF2B5EF4-FFF2-40B4-BE49-F238E27FC236}">
                  <a16:creationId xmlns:a16="http://schemas.microsoft.com/office/drawing/2014/main" id="{6237A408-40F1-E804-A3E5-903441955302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93;p35">
              <a:extLst>
                <a:ext uri="{FF2B5EF4-FFF2-40B4-BE49-F238E27FC236}">
                  <a16:creationId xmlns:a16="http://schemas.microsoft.com/office/drawing/2014/main" id="{583D1B33-CA2F-2DF3-0CB4-8FC812E5CF80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94;p35">
              <a:extLst>
                <a:ext uri="{FF2B5EF4-FFF2-40B4-BE49-F238E27FC236}">
                  <a16:creationId xmlns:a16="http://schemas.microsoft.com/office/drawing/2014/main" id="{FBDBA3A2-9BDA-DF51-FCE3-512D9CEE6D5E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95;p35">
              <a:extLst>
                <a:ext uri="{FF2B5EF4-FFF2-40B4-BE49-F238E27FC236}">
                  <a16:creationId xmlns:a16="http://schemas.microsoft.com/office/drawing/2014/main" id="{D8BC1B8A-4AB6-4D29-D2FC-FCDDDEF094BB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96;p35">
              <a:extLst>
                <a:ext uri="{FF2B5EF4-FFF2-40B4-BE49-F238E27FC236}">
                  <a16:creationId xmlns:a16="http://schemas.microsoft.com/office/drawing/2014/main" id="{662F3D0B-8647-C0AC-C09E-F464C5B51C30}"/>
                </a:ext>
              </a:extLst>
            </p:cNvPr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97;p35">
              <a:extLst>
                <a:ext uri="{FF2B5EF4-FFF2-40B4-BE49-F238E27FC236}">
                  <a16:creationId xmlns:a16="http://schemas.microsoft.com/office/drawing/2014/main" id="{428DDC55-DB55-E380-0FE6-B9DF82215725}"/>
                </a:ext>
              </a:extLst>
            </p:cNvPr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98;p35">
              <a:extLst>
                <a:ext uri="{FF2B5EF4-FFF2-40B4-BE49-F238E27FC236}">
                  <a16:creationId xmlns:a16="http://schemas.microsoft.com/office/drawing/2014/main" id="{98D4015C-586A-6306-2FDA-58125D115D3F}"/>
                </a:ext>
              </a:extLst>
            </p:cNvPr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99;p35">
              <a:extLst>
                <a:ext uri="{FF2B5EF4-FFF2-40B4-BE49-F238E27FC236}">
                  <a16:creationId xmlns:a16="http://schemas.microsoft.com/office/drawing/2014/main" id="{8B34575F-0975-7334-56C7-13867C229194}"/>
                </a:ext>
              </a:extLst>
            </p:cNvPr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00;p35">
              <a:extLst>
                <a:ext uri="{FF2B5EF4-FFF2-40B4-BE49-F238E27FC236}">
                  <a16:creationId xmlns:a16="http://schemas.microsoft.com/office/drawing/2014/main" id="{1DDBD9BD-E471-F449-BD44-A500FE8B18BA}"/>
                </a:ext>
              </a:extLst>
            </p:cNvPr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01;p35">
              <a:extLst>
                <a:ext uri="{FF2B5EF4-FFF2-40B4-BE49-F238E27FC236}">
                  <a16:creationId xmlns:a16="http://schemas.microsoft.com/office/drawing/2014/main" id="{1A6F4729-9E53-53B1-DC43-930C0896030A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02;p35">
              <a:extLst>
                <a:ext uri="{FF2B5EF4-FFF2-40B4-BE49-F238E27FC236}">
                  <a16:creationId xmlns:a16="http://schemas.microsoft.com/office/drawing/2014/main" id="{9280E313-62A8-F467-BD69-6C833E3AB5E5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03;p35">
              <a:extLst>
                <a:ext uri="{FF2B5EF4-FFF2-40B4-BE49-F238E27FC236}">
                  <a16:creationId xmlns:a16="http://schemas.microsoft.com/office/drawing/2014/main" id="{51DDE805-B095-8CA7-2C9C-003CDBC6CCC7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04;p35">
              <a:extLst>
                <a:ext uri="{FF2B5EF4-FFF2-40B4-BE49-F238E27FC236}">
                  <a16:creationId xmlns:a16="http://schemas.microsoft.com/office/drawing/2014/main" id="{CA2A2087-1542-ABFB-EDC1-5CE8526CA556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05;p35">
              <a:extLst>
                <a:ext uri="{FF2B5EF4-FFF2-40B4-BE49-F238E27FC236}">
                  <a16:creationId xmlns:a16="http://schemas.microsoft.com/office/drawing/2014/main" id="{1AB8AC56-58AE-1EBB-A77C-905E8B90F495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06;p35">
              <a:extLst>
                <a:ext uri="{FF2B5EF4-FFF2-40B4-BE49-F238E27FC236}">
                  <a16:creationId xmlns:a16="http://schemas.microsoft.com/office/drawing/2014/main" id="{0AA47831-2FCC-686B-A303-9976F2D43B00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07;p35">
              <a:extLst>
                <a:ext uri="{FF2B5EF4-FFF2-40B4-BE49-F238E27FC236}">
                  <a16:creationId xmlns:a16="http://schemas.microsoft.com/office/drawing/2014/main" id="{2852CF9A-CFFC-0BBD-A8EE-B91029A8DB6A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08;p35">
              <a:extLst>
                <a:ext uri="{FF2B5EF4-FFF2-40B4-BE49-F238E27FC236}">
                  <a16:creationId xmlns:a16="http://schemas.microsoft.com/office/drawing/2014/main" id="{1524BD03-AF40-C237-7E36-1CB456C62B76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09;p35">
              <a:extLst>
                <a:ext uri="{FF2B5EF4-FFF2-40B4-BE49-F238E27FC236}">
                  <a16:creationId xmlns:a16="http://schemas.microsoft.com/office/drawing/2014/main" id="{ECB4C83C-2FCE-3687-B473-EF9BE71FAB6A}"/>
                </a:ext>
              </a:extLst>
            </p:cNvPr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10;p35">
              <a:extLst>
                <a:ext uri="{FF2B5EF4-FFF2-40B4-BE49-F238E27FC236}">
                  <a16:creationId xmlns:a16="http://schemas.microsoft.com/office/drawing/2014/main" id="{B912D7FB-8067-D450-6A24-4D92DFABCD8A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11;p35">
              <a:extLst>
                <a:ext uri="{FF2B5EF4-FFF2-40B4-BE49-F238E27FC236}">
                  <a16:creationId xmlns:a16="http://schemas.microsoft.com/office/drawing/2014/main" id="{0E19230D-19E9-8ABB-3073-8733140EDF0A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12;p35">
              <a:extLst>
                <a:ext uri="{FF2B5EF4-FFF2-40B4-BE49-F238E27FC236}">
                  <a16:creationId xmlns:a16="http://schemas.microsoft.com/office/drawing/2014/main" id="{FD28792E-6714-DCC3-9733-E493D0CEA98A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13;p35">
              <a:extLst>
                <a:ext uri="{FF2B5EF4-FFF2-40B4-BE49-F238E27FC236}">
                  <a16:creationId xmlns:a16="http://schemas.microsoft.com/office/drawing/2014/main" id="{A40CBE4D-0D9D-14F8-A99B-AEEB641D132C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14;p35">
              <a:extLst>
                <a:ext uri="{FF2B5EF4-FFF2-40B4-BE49-F238E27FC236}">
                  <a16:creationId xmlns:a16="http://schemas.microsoft.com/office/drawing/2014/main" id="{45F57BFF-4FCD-FA89-5E11-9EBC480ECADB}"/>
                </a:ext>
              </a:extLst>
            </p:cNvPr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15;p35">
              <a:extLst>
                <a:ext uri="{FF2B5EF4-FFF2-40B4-BE49-F238E27FC236}">
                  <a16:creationId xmlns:a16="http://schemas.microsoft.com/office/drawing/2014/main" id="{D9DB458C-545D-1182-7AAD-271E99CF8018}"/>
                </a:ext>
              </a:extLst>
            </p:cNvPr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16;p35">
              <a:extLst>
                <a:ext uri="{FF2B5EF4-FFF2-40B4-BE49-F238E27FC236}">
                  <a16:creationId xmlns:a16="http://schemas.microsoft.com/office/drawing/2014/main" id="{557B141A-EE64-1FAC-EE32-66E8254785CC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17;p35">
              <a:extLst>
                <a:ext uri="{FF2B5EF4-FFF2-40B4-BE49-F238E27FC236}">
                  <a16:creationId xmlns:a16="http://schemas.microsoft.com/office/drawing/2014/main" id="{F5EA351E-2C49-4620-0A5B-DBDC0E5470BE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18;p35">
              <a:extLst>
                <a:ext uri="{FF2B5EF4-FFF2-40B4-BE49-F238E27FC236}">
                  <a16:creationId xmlns:a16="http://schemas.microsoft.com/office/drawing/2014/main" id="{9F76C248-CC70-043A-F0F2-968050ABC48D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19;p35">
              <a:extLst>
                <a:ext uri="{FF2B5EF4-FFF2-40B4-BE49-F238E27FC236}">
                  <a16:creationId xmlns:a16="http://schemas.microsoft.com/office/drawing/2014/main" id="{85E2875C-C574-9ED6-2367-3D74C9C43A74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20;p35">
              <a:extLst>
                <a:ext uri="{FF2B5EF4-FFF2-40B4-BE49-F238E27FC236}">
                  <a16:creationId xmlns:a16="http://schemas.microsoft.com/office/drawing/2014/main" id="{23E7CA5A-A675-BE24-5E4E-30DCC00C45DA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21;p35">
              <a:extLst>
                <a:ext uri="{FF2B5EF4-FFF2-40B4-BE49-F238E27FC236}">
                  <a16:creationId xmlns:a16="http://schemas.microsoft.com/office/drawing/2014/main" id="{7C3C06D1-2330-6478-7AED-1BBFF6A95017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22;p35">
              <a:extLst>
                <a:ext uri="{FF2B5EF4-FFF2-40B4-BE49-F238E27FC236}">
                  <a16:creationId xmlns:a16="http://schemas.microsoft.com/office/drawing/2014/main" id="{186596F9-B90E-1C8F-5C5C-43773B4F90C2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23;p35">
              <a:extLst>
                <a:ext uri="{FF2B5EF4-FFF2-40B4-BE49-F238E27FC236}">
                  <a16:creationId xmlns:a16="http://schemas.microsoft.com/office/drawing/2014/main" id="{850B2C7C-1FD2-972A-DCD2-315894BB67DE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24;p35">
              <a:extLst>
                <a:ext uri="{FF2B5EF4-FFF2-40B4-BE49-F238E27FC236}">
                  <a16:creationId xmlns:a16="http://schemas.microsoft.com/office/drawing/2014/main" id="{A89B857C-4214-B8E2-EE19-F812A59FC75A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25;p35">
              <a:extLst>
                <a:ext uri="{FF2B5EF4-FFF2-40B4-BE49-F238E27FC236}">
                  <a16:creationId xmlns:a16="http://schemas.microsoft.com/office/drawing/2014/main" id="{61A42AC1-C28B-2829-86FB-048EDC5CAEA5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26;p35">
              <a:extLst>
                <a:ext uri="{FF2B5EF4-FFF2-40B4-BE49-F238E27FC236}">
                  <a16:creationId xmlns:a16="http://schemas.microsoft.com/office/drawing/2014/main" id="{D60DC5F4-25D4-8032-690F-47D2E2DE2B2F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27;p35">
              <a:extLst>
                <a:ext uri="{FF2B5EF4-FFF2-40B4-BE49-F238E27FC236}">
                  <a16:creationId xmlns:a16="http://schemas.microsoft.com/office/drawing/2014/main" id="{6AB791F7-7E3D-9C17-3563-CE9A08AA09A4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28;p35">
              <a:extLst>
                <a:ext uri="{FF2B5EF4-FFF2-40B4-BE49-F238E27FC236}">
                  <a16:creationId xmlns:a16="http://schemas.microsoft.com/office/drawing/2014/main" id="{57FF4E51-9169-45FC-7EEF-2EB4D48E721A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29;p35">
              <a:extLst>
                <a:ext uri="{FF2B5EF4-FFF2-40B4-BE49-F238E27FC236}">
                  <a16:creationId xmlns:a16="http://schemas.microsoft.com/office/drawing/2014/main" id="{529F2286-4224-8F0C-F745-958F1F25F123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30;p35">
              <a:extLst>
                <a:ext uri="{FF2B5EF4-FFF2-40B4-BE49-F238E27FC236}">
                  <a16:creationId xmlns:a16="http://schemas.microsoft.com/office/drawing/2014/main" id="{0A08A2F5-D277-C77D-98E0-F2C8D4EF3CA0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31;p35">
              <a:extLst>
                <a:ext uri="{FF2B5EF4-FFF2-40B4-BE49-F238E27FC236}">
                  <a16:creationId xmlns:a16="http://schemas.microsoft.com/office/drawing/2014/main" id="{C5FEAD03-CF0B-1BA1-03BD-8BD51CD661BC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32;p35">
              <a:extLst>
                <a:ext uri="{FF2B5EF4-FFF2-40B4-BE49-F238E27FC236}">
                  <a16:creationId xmlns:a16="http://schemas.microsoft.com/office/drawing/2014/main" id="{35C4A791-A92A-8DE3-2B06-F065DF8F1802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33;p35">
              <a:extLst>
                <a:ext uri="{FF2B5EF4-FFF2-40B4-BE49-F238E27FC236}">
                  <a16:creationId xmlns:a16="http://schemas.microsoft.com/office/drawing/2014/main" id="{D41CDB80-1D9A-0236-8BD0-0644FA74A6C1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34;p35">
              <a:extLst>
                <a:ext uri="{FF2B5EF4-FFF2-40B4-BE49-F238E27FC236}">
                  <a16:creationId xmlns:a16="http://schemas.microsoft.com/office/drawing/2014/main" id="{A2355A29-B273-CE81-09E2-FE2BAE45CEA7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35;p35">
              <a:extLst>
                <a:ext uri="{FF2B5EF4-FFF2-40B4-BE49-F238E27FC236}">
                  <a16:creationId xmlns:a16="http://schemas.microsoft.com/office/drawing/2014/main" id="{78E3EDB1-8106-130A-F07F-C6B8584DF8BD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36;p35">
              <a:extLst>
                <a:ext uri="{FF2B5EF4-FFF2-40B4-BE49-F238E27FC236}">
                  <a16:creationId xmlns:a16="http://schemas.microsoft.com/office/drawing/2014/main" id="{A72986AB-2121-FBC5-EDF9-613CBE41E40D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37;p35">
              <a:extLst>
                <a:ext uri="{FF2B5EF4-FFF2-40B4-BE49-F238E27FC236}">
                  <a16:creationId xmlns:a16="http://schemas.microsoft.com/office/drawing/2014/main" id="{1717A76E-114E-E4F1-0017-5D0A45529ABE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38;p35">
              <a:extLst>
                <a:ext uri="{FF2B5EF4-FFF2-40B4-BE49-F238E27FC236}">
                  <a16:creationId xmlns:a16="http://schemas.microsoft.com/office/drawing/2014/main" id="{587A7D8F-4D48-1634-BDC5-F563B9EF13CC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39;p35">
              <a:extLst>
                <a:ext uri="{FF2B5EF4-FFF2-40B4-BE49-F238E27FC236}">
                  <a16:creationId xmlns:a16="http://schemas.microsoft.com/office/drawing/2014/main" id="{50D73996-DA7A-746A-827D-8A642F9457C8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40;p35">
              <a:extLst>
                <a:ext uri="{FF2B5EF4-FFF2-40B4-BE49-F238E27FC236}">
                  <a16:creationId xmlns:a16="http://schemas.microsoft.com/office/drawing/2014/main" id="{958AD42E-0D8A-DFBD-B057-8DE602855078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41;p35">
              <a:extLst>
                <a:ext uri="{FF2B5EF4-FFF2-40B4-BE49-F238E27FC236}">
                  <a16:creationId xmlns:a16="http://schemas.microsoft.com/office/drawing/2014/main" id="{8F4A35DB-36C3-25A2-AEB9-C02BEC1B2EDF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42;p35">
              <a:extLst>
                <a:ext uri="{FF2B5EF4-FFF2-40B4-BE49-F238E27FC236}">
                  <a16:creationId xmlns:a16="http://schemas.microsoft.com/office/drawing/2014/main" id="{19502ADB-888F-AB41-5950-00B41898E916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43;p35">
              <a:extLst>
                <a:ext uri="{FF2B5EF4-FFF2-40B4-BE49-F238E27FC236}">
                  <a16:creationId xmlns:a16="http://schemas.microsoft.com/office/drawing/2014/main" id="{6CF42498-32B1-1A34-E183-85089CFDBB24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44;p35">
              <a:extLst>
                <a:ext uri="{FF2B5EF4-FFF2-40B4-BE49-F238E27FC236}">
                  <a16:creationId xmlns:a16="http://schemas.microsoft.com/office/drawing/2014/main" id="{07A52CED-CF44-CCB2-29D0-5E4481FBD8B9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45;p35">
              <a:extLst>
                <a:ext uri="{FF2B5EF4-FFF2-40B4-BE49-F238E27FC236}">
                  <a16:creationId xmlns:a16="http://schemas.microsoft.com/office/drawing/2014/main" id="{B5F2926B-0CF1-888B-D2FD-EF957C184C3A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46;p35">
              <a:extLst>
                <a:ext uri="{FF2B5EF4-FFF2-40B4-BE49-F238E27FC236}">
                  <a16:creationId xmlns:a16="http://schemas.microsoft.com/office/drawing/2014/main" id="{C1DB41B5-BC36-DA9E-0449-9FB28A05919C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47;p35">
              <a:extLst>
                <a:ext uri="{FF2B5EF4-FFF2-40B4-BE49-F238E27FC236}">
                  <a16:creationId xmlns:a16="http://schemas.microsoft.com/office/drawing/2014/main" id="{4C18F019-73C8-0009-CFC0-92BDAB07CC57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48;p35">
              <a:extLst>
                <a:ext uri="{FF2B5EF4-FFF2-40B4-BE49-F238E27FC236}">
                  <a16:creationId xmlns:a16="http://schemas.microsoft.com/office/drawing/2014/main" id="{E895B241-81F2-0F99-C2B9-688A5A0D292D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49;p35">
              <a:extLst>
                <a:ext uri="{FF2B5EF4-FFF2-40B4-BE49-F238E27FC236}">
                  <a16:creationId xmlns:a16="http://schemas.microsoft.com/office/drawing/2014/main" id="{EB11EC3F-DEC9-CE44-FC86-A6808F375796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50;p35">
              <a:extLst>
                <a:ext uri="{FF2B5EF4-FFF2-40B4-BE49-F238E27FC236}">
                  <a16:creationId xmlns:a16="http://schemas.microsoft.com/office/drawing/2014/main" id="{9191505E-AFED-7843-FA8B-8BDAF7F61EA1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51;p35">
              <a:extLst>
                <a:ext uri="{FF2B5EF4-FFF2-40B4-BE49-F238E27FC236}">
                  <a16:creationId xmlns:a16="http://schemas.microsoft.com/office/drawing/2014/main" id="{91442EA7-2A06-655D-4B42-646D9FCBDF64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52;p35">
              <a:extLst>
                <a:ext uri="{FF2B5EF4-FFF2-40B4-BE49-F238E27FC236}">
                  <a16:creationId xmlns:a16="http://schemas.microsoft.com/office/drawing/2014/main" id="{DC83BE66-8DE9-3006-C980-3337270D2B9F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53;p35">
              <a:extLst>
                <a:ext uri="{FF2B5EF4-FFF2-40B4-BE49-F238E27FC236}">
                  <a16:creationId xmlns:a16="http://schemas.microsoft.com/office/drawing/2014/main" id="{7BDA3F4A-0753-EDFB-1B07-EE39E24BBB3F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54;p35">
              <a:extLst>
                <a:ext uri="{FF2B5EF4-FFF2-40B4-BE49-F238E27FC236}">
                  <a16:creationId xmlns:a16="http://schemas.microsoft.com/office/drawing/2014/main" id="{A670B796-BCE1-E963-0F3B-62CAA1187872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55;p35">
              <a:extLst>
                <a:ext uri="{FF2B5EF4-FFF2-40B4-BE49-F238E27FC236}">
                  <a16:creationId xmlns:a16="http://schemas.microsoft.com/office/drawing/2014/main" id="{DA8F9D25-ED7F-8316-0982-60EA5605417C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56;p35">
              <a:extLst>
                <a:ext uri="{FF2B5EF4-FFF2-40B4-BE49-F238E27FC236}">
                  <a16:creationId xmlns:a16="http://schemas.microsoft.com/office/drawing/2014/main" id="{43D788C8-0E23-0086-FA8D-406CD400E06D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57;p35">
              <a:extLst>
                <a:ext uri="{FF2B5EF4-FFF2-40B4-BE49-F238E27FC236}">
                  <a16:creationId xmlns:a16="http://schemas.microsoft.com/office/drawing/2014/main" id="{90BCC1B3-C93B-8813-D934-34618E6E3768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58;p35">
              <a:extLst>
                <a:ext uri="{FF2B5EF4-FFF2-40B4-BE49-F238E27FC236}">
                  <a16:creationId xmlns:a16="http://schemas.microsoft.com/office/drawing/2014/main" id="{F984A7E7-0983-28FB-9768-B18CA08F346B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59;p35">
              <a:extLst>
                <a:ext uri="{FF2B5EF4-FFF2-40B4-BE49-F238E27FC236}">
                  <a16:creationId xmlns:a16="http://schemas.microsoft.com/office/drawing/2014/main" id="{EDF16270-A3F1-541C-378C-52F4D47D0126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60;p35">
              <a:extLst>
                <a:ext uri="{FF2B5EF4-FFF2-40B4-BE49-F238E27FC236}">
                  <a16:creationId xmlns:a16="http://schemas.microsoft.com/office/drawing/2014/main" id="{AAF5D7D3-BD39-F084-C7C4-666CEBF732DB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61;p35">
              <a:extLst>
                <a:ext uri="{FF2B5EF4-FFF2-40B4-BE49-F238E27FC236}">
                  <a16:creationId xmlns:a16="http://schemas.microsoft.com/office/drawing/2014/main" id="{91FD4C1F-B5B2-F3E6-3A74-588340F55BC3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62;p35">
              <a:extLst>
                <a:ext uri="{FF2B5EF4-FFF2-40B4-BE49-F238E27FC236}">
                  <a16:creationId xmlns:a16="http://schemas.microsoft.com/office/drawing/2014/main" id="{7D33AA63-5361-696A-06CA-8121A64B48DF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63;p35">
              <a:extLst>
                <a:ext uri="{FF2B5EF4-FFF2-40B4-BE49-F238E27FC236}">
                  <a16:creationId xmlns:a16="http://schemas.microsoft.com/office/drawing/2014/main" id="{AF5B19DA-4B07-6210-26C3-015D510BD18F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64;p35">
              <a:extLst>
                <a:ext uri="{FF2B5EF4-FFF2-40B4-BE49-F238E27FC236}">
                  <a16:creationId xmlns:a16="http://schemas.microsoft.com/office/drawing/2014/main" id="{E4003C0F-0E18-223F-CF57-6C9B63ED8C8E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65;p35">
              <a:extLst>
                <a:ext uri="{FF2B5EF4-FFF2-40B4-BE49-F238E27FC236}">
                  <a16:creationId xmlns:a16="http://schemas.microsoft.com/office/drawing/2014/main" id="{097060D7-5322-54F1-477C-6DF27D0DDDC0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66;p35">
              <a:extLst>
                <a:ext uri="{FF2B5EF4-FFF2-40B4-BE49-F238E27FC236}">
                  <a16:creationId xmlns:a16="http://schemas.microsoft.com/office/drawing/2014/main" id="{6E14E537-B752-570B-5DB9-35B85818AB7F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67;p35">
              <a:extLst>
                <a:ext uri="{FF2B5EF4-FFF2-40B4-BE49-F238E27FC236}">
                  <a16:creationId xmlns:a16="http://schemas.microsoft.com/office/drawing/2014/main" id="{408E6C6C-07B0-6334-1644-1FCDE6439938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68;p35">
              <a:extLst>
                <a:ext uri="{FF2B5EF4-FFF2-40B4-BE49-F238E27FC236}">
                  <a16:creationId xmlns:a16="http://schemas.microsoft.com/office/drawing/2014/main" id="{0CE2B0A3-D4F6-ECF7-88A4-63D5007662B4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9;p35">
              <a:extLst>
                <a:ext uri="{FF2B5EF4-FFF2-40B4-BE49-F238E27FC236}">
                  <a16:creationId xmlns:a16="http://schemas.microsoft.com/office/drawing/2014/main" id="{5B4A3382-D32C-2055-F641-9631CD9A72B6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0;p35">
              <a:extLst>
                <a:ext uri="{FF2B5EF4-FFF2-40B4-BE49-F238E27FC236}">
                  <a16:creationId xmlns:a16="http://schemas.microsoft.com/office/drawing/2014/main" id="{1293833B-CB64-6364-57A7-C8E7FFE55D52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71;p35">
              <a:extLst>
                <a:ext uri="{FF2B5EF4-FFF2-40B4-BE49-F238E27FC236}">
                  <a16:creationId xmlns:a16="http://schemas.microsoft.com/office/drawing/2014/main" id="{BFDA5ADB-3B55-8189-26DA-320F1684A680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72;p35">
              <a:extLst>
                <a:ext uri="{FF2B5EF4-FFF2-40B4-BE49-F238E27FC236}">
                  <a16:creationId xmlns:a16="http://schemas.microsoft.com/office/drawing/2014/main" id="{83551829-918B-7C17-2917-718A01AE8C0F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3;p35">
              <a:extLst>
                <a:ext uri="{FF2B5EF4-FFF2-40B4-BE49-F238E27FC236}">
                  <a16:creationId xmlns:a16="http://schemas.microsoft.com/office/drawing/2014/main" id="{FF582397-E6DB-D3F1-9EB9-A59D4FE9F437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74;p35">
              <a:extLst>
                <a:ext uri="{FF2B5EF4-FFF2-40B4-BE49-F238E27FC236}">
                  <a16:creationId xmlns:a16="http://schemas.microsoft.com/office/drawing/2014/main" id="{8D66530D-0E5B-C9EF-395B-F132245FD7D6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75;p35">
              <a:extLst>
                <a:ext uri="{FF2B5EF4-FFF2-40B4-BE49-F238E27FC236}">
                  <a16:creationId xmlns:a16="http://schemas.microsoft.com/office/drawing/2014/main" id="{00694403-24DF-4084-AAF3-EC33ABA3B504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76;p35">
              <a:extLst>
                <a:ext uri="{FF2B5EF4-FFF2-40B4-BE49-F238E27FC236}">
                  <a16:creationId xmlns:a16="http://schemas.microsoft.com/office/drawing/2014/main" id="{FD9AACA8-A0B9-6BA2-4362-75952F636FCC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77;p35">
              <a:extLst>
                <a:ext uri="{FF2B5EF4-FFF2-40B4-BE49-F238E27FC236}">
                  <a16:creationId xmlns:a16="http://schemas.microsoft.com/office/drawing/2014/main" id="{E51D3BF4-5946-06E3-08B9-01FC667C0AA4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78;p35">
              <a:extLst>
                <a:ext uri="{FF2B5EF4-FFF2-40B4-BE49-F238E27FC236}">
                  <a16:creationId xmlns:a16="http://schemas.microsoft.com/office/drawing/2014/main" id="{EE68E907-5AC2-98BB-D1A1-D20F25C6CDA4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79;p35">
              <a:extLst>
                <a:ext uri="{FF2B5EF4-FFF2-40B4-BE49-F238E27FC236}">
                  <a16:creationId xmlns:a16="http://schemas.microsoft.com/office/drawing/2014/main" id="{68735794-BE09-ECD9-F66F-631B5FECEE3A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80;p35">
              <a:extLst>
                <a:ext uri="{FF2B5EF4-FFF2-40B4-BE49-F238E27FC236}">
                  <a16:creationId xmlns:a16="http://schemas.microsoft.com/office/drawing/2014/main" id="{64FE999B-7EC9-DF59-3CF9-5B9AD81FE86A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81;p35">
              <a:extLst>
                <a:ext uri="{FF2B5EF4-FFF2-40B4-BE49-F238E27FC236}">
                  <a16:creationId xmlns:a16="http://schemas.microsoft.com/office/drawing/2014/main" id="{8CFF0350-9918-55D1-B82D-6F3A15FA8F75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82;p35">
              <a:extLst>
                <a:ext uri="{FF2B5EF4-FFF2-40B4-BE49-F238E27FC236}">
                  <a16:creationId xmlns:a16="http://schemas.microsoft.com/office/drawing/2014/main" id="{582C0A2B-B9E1-75A3-01A5-BE56B8C0BD2B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83;p35">
              <a:extLst>
                <a:ext uri="{FF2B5EF4-FFF2-40B4-BE49-F238E27FC236}">
                  <a16:creationId xmlns:a16="http://schemas.microsoft.com/office/drawing/2014/main" id="{88AFD833-E534-7085-F02B-2E8C84BA13B1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93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79E1-1FBA-C5E0-9B31-645CFD6C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038" y="6858000"/>
            <a:ext cx="10018713" cy="1752599"/>
          </a:xfrm>
        </p:spPr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42505-BCD7-A1DE-2478-D03EA8C5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89" y="1713962"/>
            <a:ext cx="7007621" cy="3939863"/>
          </a:xfrm>
        </p:spPr>
      </p:pic>
    </p:spTree>
    <p:extLst>
      <p:ext uri="{BB962C8B-B14F-4D97-AF65-F5344CB8AC3E}">
        <p14:creationId xmlns:p14="http://schemas.microsoft.com/office/powerpoint/2010/main" val="191447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4657-A112-A65F-F5FF-E45F7E63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3DDF2-0247-217E-47EE-6852176C0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57" y="1404063"/>
            <a:ext cx="6796686" cy="3821270"/>
          </a:xfrm>
        </p:spPr>
      </p:pic>
    </p:spTree>
    <p:extLst>
      <p:ext uri="{BB962C8B-B14F-4D97-AF65-F5344CB8AC3E}">
        <p14:creationId xmlns:p14="http://schemas.microsoft.com/office/powerpoint/2010/main" val="386168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2F71-317E-67E4-20C4-189DAE75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66609-6A0A-CF9C-0180-FFB78FBB6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38" y="1001869"/>
            <a:ext cx="8130060" cy="4570927"/>
          </a:xfrm>
        </p:spPr>
      </p:pic>
    </p:spTree>
    <p:extLst>
      <p:ext uri="{BB962C8B-B14F-4D97-AF65-F5344CB8AC3E}">
        <p14:creationId xmlns:p14="http://schemas.microsoft.com/office/powerpoint/2010/main" val="1140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79477CFB-72BD-DD21-9365-BC90C3C14350}"/>
              </a:ext>
            </a:extLst>
          </p:cNvPr>
          <p:cNvSpPr/>
          <p:nvPr/>
        </p:nvSpPr>
        <p:spPr>
          <a:xfrm>
            <a:off x="2654100" y="1094704"/>
            <a:ext cx="7637172" cy="383790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67C75-D2F4-CDDF-295A-69A7C6A8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37356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dobe Garamond Pro Bold" panose="02020702060506020403" pitchFamily="18" charset="0"/>
              </a:rPr>
              <a:t>INPUT PROGRAM</a:t>
            </a:r>
            <a:endParaRPr lang="id-ID" sz="60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37A1-3F5E-1CAA-BB4A-AA211AD3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00"/>
            <a:ext cx="10018713" cy="3124201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40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06E9-5A14-C5A9-458E-70939F0F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A368B-E534-63B8-772A-872445FAF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16" y="1204710"/>
            <a:ext cx="10101302" cy="4255932"/>
          </a:xfrm>
        </p:spPr>
      </p:pic>
    </p:spTree>
    <p:extLst>
      <p:ext uri="{BB962C8B-B14F-4D97-AF65-F5344CB8AC3E}">
        <p14:creationId xmlns:p14="http://schemas.microsoft.com/office/powerpoint/2010/main" val="174774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79477CFB-72BD-DD21-9365-BC90C3C14350}"/>
              </a:ext>
            </a:extLst>
          </p:cNvPr>
          <p:cNvSpPr/>
          <p:nvPr/>
        </p:nvSpPr>
        <p:spPr>
          <a:xfrm>
            <a:off x="2294060" y="1094702"/>
            <a:ext cx="7637172" cy="383790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67C75-D2F4-CDDF-295A-69A7C6A8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37356"/>
            <a:ext cx="9256670" cy="175259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dobe Garamond Pro Bold" panose="02020702060506020403" pitchFamily="18" charset="0"/>
              </a:rPr>
              <a:t>OUTPUT PROGRAM</a:t>
            </a:r>
            <a:endParaRPr lang="id-ID" sz="54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37A1-3F5E-1CAA-BB4A-AA211AD3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00"/>
            <a:ext cx="10018713" cy="3124201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386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8BF2-87BD-3915-84F8-3AC29ED8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65" y="6858000"/>
            <a:ext cx="10018713" cy="1752599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E6E23-0E60-40E2-B21C-BCCF8AE28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5" t="49041" r="1125" b="-49041"/>
          <a:stretch/>
        </p:blipFill>
        <p:spPr>
          <a:xfrm>
            <a:off x="1916356" y="2064375"/>
            <a:ext cx="9154622" cy="3834149"/>
          </a:xfrm>
        </p:spPr>
      </p:pic>
    </p:spTree>
    <p:extLst>
      <p:ext uri="{BB962C8B-B14F-4D97-AF65-F5344CB8AC3E}">
        <p14:creationId xmlns:p14="http://schemas.microsoft.com/office/powerpoint/2010/main" val="350658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636-DB9E-F9B2-AC7E-E99672BC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117882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dobe Garamond Pro Bold" panose="02020702060506020403" pitchFamily="18" charset="0"/>
              </a:rPr>
              <a:t>PROJECT GITHUB</a:t>
            </a:r>
            <a:endParaRPr lang="id-ID" sz="60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FAE4-E1DF-C717-6F0D-2C24CBD0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75" y="6219966"/>
            <a:ext cx="10018713" cy="3124201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A696E8-1613-50E6-996F-B716935C395A}"/>
              </a:ext>
            </a:extLst>
          </p:cNvPr>
          <p:cNvGrpSpPr/>
          <p:nvPr/>
        </p:nvGrpSpPr>
        <p:grpSpPr>
          <a:xfrm>
            <a:off x="6493666" y="3311843"/>
            <a:ext cx="5474490" cy="4958714"/>
            <a:chOff x="1569022" y="1657523"/>
            <a:chExt cx="5617573" cy="508831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3F3086-C478-BCA3-5333-25B0E6FD1F83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DC42D3-176C-3468-EB09-0773BCC8A13E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-1" fmla="*/ 1636072 w 1744918"/>
                <a:gd name="connsiteY0-2" fmla="*/ 2744463 h 2744463"/>
                <a:gd name="connsiteX1-3" fmla="*/ 1568014 w 1744918"/>
                <a:gd name="connsiteY1-4" fmla="*/ 1801842 h 2744463"/>
                <a:gd name="connsiteX2-5" fmla="*/ 1413265 w 1744918"/>
                <a:gd name="connsiteY2-6" fmla="*/ 1809677 h 2744463"/>
                <a:gd name="connsiteX3-7" fmla="*/ 1019146 w 1744918"/>
                <a:gd name="connsiteY3-8" fmla="*/ 1807718 h 2744463"/>
                <a:gd name="connsiteX4-9" fmla="*/ 959989 w 1744918"/>
                <a:gd name="connsiteY4-10" fmla="*/ 1806935 h 2744463"/>
                <a:gd name="connsiteX5-11" fmla="*/ 964691 w 1744918"/>
                <a:gd name="connsiteY5-12" fmla="*/ 1694889 h 2744463"/>
                <a:gd name="connsiteX6-13" fmla="*/ 820912 w 1744918"/>
                <a:gd name="connsiteY6-14" fmla="*/ 1613793 h 2744463"/>
                <a:gd name="connsiteX7-15" fmla="*/ 395452 w 1744918"/>
                <a:gd name="connsiteY7-16" fmla="*/ 1453168 h 2744463"/>
                <a:gd name="connsiteX8-17" fmla="*/ 390359 w 1744918"/>
                <a:gd name="connsiteY8-18" fmla="*/ 1451601 h 2744463"/>
                <a:gd name="connsiteX9-19" fmla="*/ 196042 w 1744918"/>
                <a:gd name="connsiteY9-20" fmla="*/ 1350133 h 2744463"/>
                <a:gd name="connsiteX10-21" fmla="*/ 51871 w 1744918"/>
                <a:gd name="connsiteY10-22" fmla="*/ 1191859 h 2744463"/>
                <a:gd name="connsiteX11-23" fmla="*/ 6034 w 1744918"/>
                <a:gd name="connsiteY11-24" fmla="*/ 1120557 h 2744463"/>
                <a:gd name="connsiteX12-25" fmla="*/ 107502 w 1744918"/>
                <a:gd name="connsiteY12-26" fmla="*/ 827515 h 2744463"/>
                <a:gd name="connsiteX13-27" fmla="*/ 401720 w 1744918"/>
                <a:gd name="connsiteY13-28" fmla="*/ 469830 h 2744463"/>
                <a:gd name="connsiteX14-29" fmla="*/ 805241 w 1744918"/>
                <a:gd name="connsiteY14-30" fmla="*/ 8328 h 2744463"/>
                <a:gd name="connsiteX15-31" fmla="*/ 830314 w 1744918"/>
                <a:gd name="connsiteY15-32" fmla="*/ 8719 h 2744463"/>
                <a:gd name="connsiteX16-33" fmla="*/ 952546 w 1744918"/>
                <a:gd name="connsiteY16-34" fmla="*/ 125466 h 2744463"/>
                <a:gd name="connsiteX17-35" fmla="*/ 1092799 w 1744918"/>
                <a:gd name="connsiteY17-36" fmla="*/ 242605 h 2744463"/>
                <a:gd name="connsiteX18-37" fmla="*/ 1126099 w 1744918"/>
                <a:gd name="connsiteY18-38" fmla="*/ 282957 h 2744463"/>
                <a:gd name="connsiteX19-39" fmla="*/ 979578 w 1744918"/>
                <a:gd name="connsiteY19-40" fmla="*/ 589711 h 2744463"/>
                <a:gd name="connsiteX20-41" fmla="*/ 869883 w 1744918"/>
                <a:gd name="connsiteY20-42" fmla="*/ 706067 h 2744463"/>
                <a:gd name="connsiteX21-43" fmla="*/ 790354 w 1744918"/>
                <a:gd name="connsiteY21-44" fmla="*/ 860423 h 2744463"/>
                <a:gd name="connsiteX22-45" fmla="*/ 797406 w 1744918"/>
                <a:gd name="connsiteY22-46" fmla="*/ 874527 h 2744463"/>
                <a:gd name="connsiteX23-47" fmla="*/ 848727 w 1744918"/>
                <a:gd name="connsiteY23-48" fmla="*/ 846711 h 2744463"/>
                <a:gd name="connsiteX24-49" fmla="*/ 902791 w 1744918"/>
                <a:gd name="connsiteY24-50" fmla="*/ 688829 h 2744463"/>
                <a:gd name="connsiteX25-51" fmla="*/ 952154 w 1744918"/>
                <a:gd name="connsiteY25-52" fmla="*/ 665323 h 2744463"/>
                <a:gd name="connsiteX26-53" fmla="*/ 1325117 w 1744918"/>
                <a:gd name="connsiteY26-54" fmla="*/ 734666 h 2744463"/>
                <a:gd name="connsiteX27-55" fmla="*/ 1413265 w 1744918"/>
                <a:gd name="connsiteY27-56" fmla="*/ 771884 h 2744463"/>
                <a:gd name="connsiteX28-57" fmla="*/ 1421101 w 1744918"/>
                <a:gd name="connsiteY28-58" fmla="*/ 748769 h 2744463"/>
                <a:gd name="connsiteX29-59" fmla="*/ 1453225 w 1744918"/>
                <a:gd name="connsiteY29-60" fmla="*/ 714685 h 2744463"/>
                <a:gd name="connsiteX30-61" fmla="*/ 1633831 w 1744918"/>
                <a:gd name="connsiteY30-62" fmla="*/ 551710 h 2744463"/>
                <a:gd name="connsiteX31-63" fmla="*/ 1703174 w 1744918"/>
                <a:gd name="connsiteY31-64" fmla="*/ 509791 h 2744463"/>
                <a:gd name="connsiteX32-65" fmla="*/ 1711009 w 1744918"/>
                <a:gd name="connsiteY32-66" fmla="*/ 633981 h 2744463"/>
                <a:gd name="connsiteX33-67" fmla="*/ 1743917 w 1744918"/>
                <a:gd name="connsiteY33-68" fmla="*/ 795782 h 2744463"/>
                <a:gd name="connsiteX34-69" fmla="*/ 1721978 w 1744918"/>
                <a:gd name="connsiteY34-70" fmla="*/ 957973 h 2744463"/>
                <a:gd name="connsiteX35-71" fmla="*/ 1660862 w 1744918"/>
                <a:gd name="connsiteY35-72" fmla="*/ 1311348 h 2744463"/>
                <a:gd name="connsiteX36-73" fmla="*/ 1618552 w 1744918"/>
                <a:gd name="connsiteY36-74" fmla="*/ 1567565 h 2744463"/>
                <a:gd name="connsiteX37-75" fmla="*/ 1597396 w 1744918"/>
                <a:gd name="connsiteY37-76" fmla="*/ 1695673 h 2744463"/>
                <a:gd name="connsiteX38-77" fmla="*/ 1636072 w 1744918"/>
                <a:gd name="connsiteY38-78" fmla="*/ 2744463 h 2744463"/>
                <a:gd name="connsiteX0-79" fmla="*/ 1636072 w 1744918"/>
                <a:gd name="connsiteY0-80" fmla="*/ 2744463 h 2744796"/>
                <a:gd name="connsiteX1-81" fmla="*/ 1413265 w 1744918"/>
                <a:gd name="connsiteY1-82" fmla="*/ 1809677 h 2744796"/>
                <a:gd name="connsiteX2-83" fmla="*/ 1019146 w 1744918"/>
                <a:gd name="connsiteY2-84" fmla="*/ 1807718 h 2744796"/>
                <a:gd name="connsiteX3-85" fmla="*/ 959989 w 1744918"/>
                <a:gd name="connsiteY3-86" fmla="*/ 1806935 h 2744796"/>
                <a:gd name="connsiteX4-87" fmla="*/ 964691 w 1744918"/>
                <a:gd name="connsiteY4-88" fmla="*/ 1694889 h 2744796"/>
                <a:gd name="connsiteX5-89" fmla="*/ 820912 w 1744918"/>
                <a:gd name="connsiteY5-90" fmla="*/ 1613793 h 2744796"/>
                <a:gd name="connsiteX6-91" fmla="*/ 395452 w 1744918"/>
                <a:gd name="connsiteY6-92" fmla="*/ 1453168 h 2744796"/>
                <a:gd name="connsiteX7-93" fmla="*/ 390359 w 1744918"/>
                <a:gd name="connsiteY7-94" fmla="*/ 1451601 h 2744796"/>
                <a:gd name="connsiteX8-95" fmla="*/ 196042 w 1744918"/>
                <a:gd name="connsiteY8-96" fmla="*/ 1350133 h 2744796"/>
                <a:gd name="connsiteX9-97" fmla="*/ 51871 w 1744918"/>
                <a:gd name="connsiteY9-98" fmla="*/ 1191859 h 2744796"/>
                <a:gd name="connsiteX10-99" fmla="*/ 6034 w 1744918"/>
                <a:gd name="connsiteY10-100" fmla="*/ 1120557 h 2744796"/>
                <a:gd name="connsiteX11-101" fmla="*/ 107502 w 1744918"/>
                <a:gd name="connsiteY11-102" fmla="*/ 827515 h 2744796"/>
                <a:gd name="connsiteX12-103" fmla="*/ 401720 w 1744918"/>
                <a:gd name="connsiteY12-104" fmla="*/ 469830 h 2744796"/>
                <a:gd name="connsiteX13-105" fmla="*/ 805241 w 1744918"/>
                <a:gd name="connsiteY13-106" fmla="*/ 8328 h 2744796"/>
                <a:gd name="connsiteX14-107" fmla="*/ 830314 w 1744918"/>
                <a:gd name="connsiteY14-108" fmla="*/ 8719 h 2744796"/>
                <a:gd name="connsiteX15-109" fmla="*/ 952546 w 1744918"/>
                <a:gd name="connsiteY15-110" fmla="*/ 125466 h 2744796"/>
                <a:gd name="connsiteX16-111" fmla="*/ 1092799 w 1744918"/>
                <a:gd name="connsiteY16-112" fmla="*/ 242605 h 2744796"/>
                <a:gd name="connsiteX17-113" fmla="*/ 1126099 w 1744918"/>
                <a:gd name="connsiteY17-114" fmla="*/ 282957 h 2744796"/>
                <a:gd name="connsiteX18-115" fmla="*/ 979578 w 1744918"/>
                <a:gd name="connsiteY18-116" fmla="*/ 589711 h 2744796"/>
                <a:gd name="connsiteX19-117" fmla="*/ 869883 w 1744918"/>
                <a:gd name="connsiteY19-118" fmla="*/ 706067 h 2744796"/>
                <a:gd name="connsiteX20-119" fmla="*/ 790354 w 1744918"/>
                <a:gd name="connsiteY20-120" fmla="*/ 860423 h 2744796"/>
                <a:gd name="connsiteX21-121" fmla="*/ 797406 w 1744918"/>
                <a:gd name="connsiteY21-122" fmla="*/ 874527 h 2744796"/>
                <a:gd name="connsiteX22-123" fmla="*/ 848727 w 1744918"/>
                <a:gd name="connsiteY22-124" fmla="*/ 846711 h 2744796"/>
                <a:gd name="connsiteX23-125" fmla="*/ 902791 w 1744918"/>
                <a:gd name="connsiteY23-126" fmla="*/ 688829 h 2744796"/>
                <a:gd name="connsiteX24-127" fmla="*/ 952154 w 1744918"/>
                <a:gd name="connsiteY24-128" fmla="*/ 665323 h 2744796"/>
                <a:gd name="connsiteX25-129" fmla="*/ 1325117 w 1744918"/>
                <a:gd name="connsiteY25-130" fmla="*/ 734666 h 2744796"/>
                <a:gd name="connsiteX26-131" fmla="*/ 1413265 w 1744918"/>
                <a:gd name="connsiteY26-132" fmla="*/ 771884 h 2744796"/>
                <a:gd name="connsiteX27-133" fmla="*/ 1421101 w 1744918"/>
                <a:gd name="connsiteY27-134" fmla="*/ 748769 h 2744796"/>
                <a:gd name="connsiteX28-135" fmla="*/ 1453225 w 1744918"/>
                <a:gd name="connsiteY28-136" fmla="*/ 714685 h 2744796"/>
                <a:gd name="connsiteX29-137" fmla="*/ 1633831 w 1744918"/>
                <a:gd name="connsiteY29-138" fmla="*/ 551710 h 2744796"/>
                <a:gd name="connsiteX30-139" fmla="*/ 1703174 w 1744918"/>
                <a:gd name="connsiteY30-140" fmla="*/ 509791 h 2744796"/>
                <a:gd name="connsiteX31-141" fmla="*/ 1711009 w 1744918"/>
                <a:gd name="connsiteY31-142" fmla="*/ 633981 h 2744796"/>
                <a:gd name="connsiteX32-143" fmla="*/ 1743917 w 1744918"/>
                <a:gd name="connsiteY32-144" fmla="*/ 795782 h 2744796"/>
                <a:gd name="connsiteX33-145" fmla="*/ 1721978 w 1744918"/>
                <a:gd name="connsiteY33-146" fmla="*/ 957973 h 2744796"/>
                <a:gd name="connsiteX34-147" fmla="*/ 1660862 w 1744918"/>
                <a:gd name="connsiteY34-148" fmla="*/ 1311348 h 2744796"/>
                <a:gd name="connsiteX35-149" fmla="*/ 1618552 w 1744918"/>
                <a:gd name="connsiteY35-150" fmla="*/ 1567565 h 2744796"/>
                <a:gd name="connsiteX36-151" fmla="*/ 1597396 w 1744918"/>
                <a:gd name="connsiteY36-152" fmla="*/ 1695673 h 2744796"/>
                <a:gd name="connsiteX37-153" fmla="*/ 1636072 w 1744918"/>
                <a:gd name="connsiteY37-154" fmla="*/ 2744463 h 2744796"/>
                <a:gd name="connsiteX0-155" fmla="*/ 1636072 w 1744918"/>
                <a:gd name="connsiteY0-156" fmla="*/ 2744463 h 2744785"/>
                <a:gd name="connsiteX1-157" fmla="*/ 1019146 w 1744918"/>
                <a:gd name="connsiteY1-158" fmla="*/ 1807718 h 2744785"/>
                <a:gd name="connsiteX2-159" fmla="*/ 959989 w 1744918"/>
                <a:gd name="connsiteY2-160" fmla="*/ 1806935 h 2744785"/>
                <a:gd name="connsiteX3-161" fmla="*/ 964691 w 1744918"/>
                <a:gd name="connsiteY3-162" fmla="*/ 1694889 h 2744785"/>
                <a:gd name="connsiteX4-163" fmla="*/ 820912 w 1744918"/>
                <a:gd name="connsiteY4-164" fmla="*/ 1613793 h 2744785"/>
                <a:gd name="connsiteX5-165" fmla="*/ 395452 w 1744918"/>
                <a:gd name="connsiteY5-166" fmla="*/ 1453168 h 2744785"/>
                <a:gd name="connsiteX6-167" fmla="*/ 390359 w 1744918"/>
                <a:gd name="connsiteY6-168" fmla="*/ 1451601 h 2744785"/>
                <a:gd name="connsiteX7-169" fmla="*/ 196042 w 1744918"/>
                <a:gd name="connsiteY7-170" fmla="*/ 1350133 h 2744785"/>
                <a:gd name="connsiteX8-171" fmla="*/ 51871 w 1744918"/>
                <a:gd name="connsiteY8-172" fmla="*/ 1191859 h 2744785"/>
                <a:gd name="connsiteX9-173" fmla="*/ 6034 w 1744918"/>
                <a:gd name="connsiteY9-174" fmla="*/ 1120557 h 2744785"/>
                <a:gd name="connsiteX10-175" fmla="*/ 107502 w 1744918"/>
                <a:gd name="connsiteY10-176" fmla="*/ 827515 h 2744785"/>
                <a:gd name="connsiteX11-177" fmla="*/ 401720 w 1744918"/>
                <a:gd name="connsiteY11-178" fmla="*/ 469830 h 2744785"/>
                <a:gd name="connsiteX12-179" fmla="*/ 805241 w 1744918"/>
                <a:gd name="connsiteY12-180" fmla="*/ 8328 h 2744785"/>
                <a:gd name="connsiteX13-181" fmla="*/ 830314 w 1744918"/>
                <a:gd name="connsiteY13-182" fmla="*/ 8719 h 2744785"/>
                <a:gd name="connsiteX14-183" fmla="*/ 952546 w 1744918"/>
                <a:gd name="connsiteY14-184" fmla="*/ 125466 h 2744785"/>
                <a:gd name="connsiteX15-185" fmla="*/ 1092799 w 1744918"/>
                <a:gd name="connsiteY15-186" fmla="*/ 242605 h 2744785"/>
                <a:gd name="connsiteX16-187" fmla="*/ 1126099 w 1744918"/>
                <a:gd name="connsiteY16-188" fmla="*/ 282957 h 2744785"/>
                <a:gd name="connsiteX17-189" fmla="*/ 979578 w 1744918"/>
                <a:gd name="connsiteY17-190" fmla="*/ 589711 h 2744785"/>
                <a:gd name="connsiteX18-191" fmla="*/ 869883 w 1744918"/>
                <a:gd name="connsiteY18-192" fmla="*/ 706067 h 2744785"/>
                <a:gd name="connsiteX19-193" fmla="*/ 790354 w 1744918"/>
                <a:gd name="connsiteY19-194" fmla="*/ 860423 h 2744785"/>
                <a:gd name="connsiteX20-195" fmla="*/ 797406 w 1744918"/>
                <a:gd name="connsiteY20-196" fmla="*/ 874527 h 2744785"/>
                <a:gd name="connsiteX21-197" fmla="*/ 848727 w 1744918"/>
                <a:gd name="connsiteY21-198" fmla="*/ 846711 h 2744785"/>
                <a:gd name="connsiteX22-199" fmla="*/ 902791 w 1744918"/>
                <a:gd name="connsiteY22-200" fmla="*/ 688829 h 2744785"/>
                <a:gd name="connsiteX23-201" fmla="*/ 952154 w 1744918"/>
                <a:gd name="connsiteY23-202" fmla="*/ 665323 h 2744785"/>
                <a:gd name="connsiteX24-203" fmla="*/ 1325117 w 1744918"/>
                <a:gd name="connsiteY24-204" fmla="*/ 734666 h 2744785"/>
                <a:gd name="connsiteX25-205" fmla="*/ 1413265 w 1744918"/>
                <a:gd name="connsiteY25-206" fmla="*/ 771884 h 2744785"/>
                <a:gd name="connsiteX26-207" fmla="*/ 1421101 w 1744918"/>
                <a:gd name="connsiteY26-208" fmla="*/ 748769 h 2744785"/>
                <a:gd name="connsiteX27-209" fmla="*/ 1453225 w 1744918"/>
                <a:gd name="connsiteY27-210" fmla="*/ 714685 h 2744785"/>
                <a:gd name="connsiteX28-211" fmla="*/ 1633831 w 1744918"/>
                <a:gd name="connsiteY28-212" fmla="*/ 551710 h 2744785"/>
                <a:gd name="connsiteX29-213" fmla="*/ 1703174 w 1744918"/>
                <a:gd name="connsiteY29-214" fmla="*/ 509791 h 2744785"/>
                <a:gd name="connsiteX30-215" fmla="*/ 1711009 w 1744918"/>
                <a:gd name="connsiteY30-216" fmla="*/ 633981 h 2744785"/>
                <a:gd name="connsiteX31-217" fmla="*/ 1743917 w 1744918"/>
                <a:gd name="connsiteY31-218" fmla="*/ 795782 h 2744785"/>
                <a:gd name="connsiteX32-219" fmla="*/ 1721978 w 1744918"/>
                <a:gd name="connsiteY32-220" fmla="*/ 957973 h 2744785"/>
                <a:gd name="connsiteX33-221" fmla="*/ 1660862 w 1744918"/>
                <a:gd name="connsiteY33-222" fmla="*/ 1311348 h 2744785"/>
                <a:gd name="connsiteX34-223" fmla="*/ 1618552 w 1744918"/>
                <a:gd name="connsiteY34-224" fmla="*/ 1567565 h 2744785"/>
                <a:gd name="connsiteX35-225" fmla="*/ 1597396 w 1744918"/>
                <a:gd name="connsiteY35-226" fmla="*/ 1695673 h 2744785"/>
                <a:gd name="connsiteX36-227" fmla="*/ 1636072 w 1744918"/>
                <a:gd name="connsiteY36-228" fmla="*/ 2744463 h 2744785"/>
                <a:gd name="connsiteX0-229" fmla="*/ 1636072 w 1744918"/>
                <a:gd name="connsiteY0-230" fmla="*/ 2744463 h 2744787"/>
                <a:gd name="connsiteX1-231" fmla="*/ 959989 w 1744918"/>
                <a:gd name="connsiteY1-232" fmla="*/ 1806935 h 2744787"/>
                <a:gd name="connsiteX2-233" fmla="*/ 964691 w 1744918"/>
                <a:gd name="connsiteY2-234" fmla="*/ 1694889 h 2744787"/>
                <a:gd name="connsiteX3-235" fmla="*/ 820912 w 1744918"/>
                <a:gd name="connsiteY3-236" fmla="*/ 1613793 h 2744787"/>
                <a:gd name="connsiteX4-237" fmla="*/ 395452 w 1744918"/>
                <a:gd name="connsiteY4-238" fmla="*/ 1453168 h 2744787"/>
                <a:gd name="connsiteX5-239" fmla="*/ 390359 w 1744918"/>
                <a:gd name="connsiteY5-240" fmla="*/ 1451601 h 2744787"/>
                <a:gd name="connsiteX6-241" fmla="*/ 196042 w 1744918"/>
                <a:gd name="connsiteY6-242" fmla="*/ 1350133 h 2744787"/>
                <a:gd name="connsiteX7-243" fmla="*/ 51871 w 1744918"/>
                <a:gd name="connsiteY7-244" fmla="*/ 1191859 h 2744787"/>
                <a:gd name="connsiteX8-245" fmla="*/ 6034 w 1744918"/>
                <a:gd name="connsiteY8-246" fmla="*/ 1120557 h 2744787"/>
                <a:gd name="connsiteX9-247" fmla="*/ 107502 w 1744918"/>
                <a:gd name="connsiteY9-248" fmla="*/ 827515 h 2744787"/>
                <a:gd name="connsiteX10-249" fmla="*/ 401720 w 1744918"/>
                <a:gd name="connsiteY10-250" fmla="*/ 469830 h 2744787"/>
                <a:gd name="connsiteX11-251" fmla="*/ 805241 w 1744918"/>
                <a:gd name="connsiteY11-252" fmla="*/ 8328 h 2744787"/>
                <a:gd name="connsiteX12-253" fmla="*/ 830314 w 1744918"/>
                <a:gd name="connsiteY12-254" fmla="*/ 8719 h 2744787"/>
                <a:gd name="connsiteX13-255" fmla="*/ 952546 w 1744918"/>
                <a:gd name="connsiteY13-256" fmla="*/ 125466 h 2744787"/>
                <a:gd name="connsiteX14-257" fmla="*/ 1092799 w 1744918"/>
                <a:gd name="connsiteY14-258" fmla="*/ 242605 h 2744787"/>
                <a:gd name="connsiteX15-259" fmla="*/ 1126099 w 1744918"/>
                <a:gd name="connsiteY15-260" fmla="*/ 282957 h 2744787"/>
                <a:gd name="connsiteX16-261" fmla="*/ 979578 w 1744918"/>
                <a:gd name="connsiteY16-262" fmla="*/ 589711 h 2744787"/>
                <a:gd name="connsiteX17-263" fmla="*/ 869883 w 1744918"/>
                <a:gd name="connsiteY17-264" fmla="*/ 706067 h 2744787"/>
                <a:gd name="connsiteX18-265" fmla="*/ 790354 w 1744918"/>
                <a:gd name="connsiteY18-266" fmla="*/ 860423 h 2744787"/>
                <a:gd name="connsiteX19-267" fmla="*/ 797406 w 1744918"/>
                <a:gd name="connsiteY19-268" fmla="*/ 874527 h 2744787"/>
                <a:gd name="connsiteX20-269" fmla="*/ 848727 w 1744918"/>
                <a:gd name="connsiteY20-270" fmla="*/ 846711 h 2744787"/>
                <a:gd name="connsiteX21-271" fmla="*/ 902791 w 1744918"/>
                <a:gd name="connsiteY21-272" fmla="*/ 688829 h 2744787"/>
                <a:gd name="connsiteX22-273" fmla="*/ 952154 w 1744918"/>
                <a:gd name="connsiteY22-274" fmla="*/ 665323 h 2744787"/>
                <a:gd name="connsiteX23-275" fmla="*/ 1325117 w 1744918"/>
                <a:gd name="connsiteY23-276" fmla="*/ 734666 h 2744787"/>
                <a:gd name="connsiteX24-277" fmla="*/ 1413265 w 1744918"/>
                <a:gd name="connsiteY24-278" fmla="*/ 771884 h 2744787"/>
                <a:gd name="connsiteX25-279" fmla="*/ 1421101 w 1744918"/>
                <a:gd name="connsiteY25-280" fmla="*/ 748769 h 2744787"/>
                <a:gd name="connsiteX26-281" fmla="*/ 1453225 w 1744918"/>
                <a:gd name="connsiteY26-282" fmla="*/ 714685 h 2744787"/>
                <a:gd name="connsiteX27-283" fmla="*/ 1633831 w 1744918"/>
                <a:gd name="connsiteY27-284" fmla="*/ 551710 h 2744787"/>
                <a:gd name="connsiteX28-285" fmla="*/ 1703174 w 1744918"/>
                <a:gd name="connsiteY28-286" fmla="*/ 509791 h 2744787"/>
                <a:gd name="connsiteX29-287" fmla="*/ 1711009 w 1744918"/>
                <a:gd name="connsiteY29-288" fmla="*/ 633981 h 2744787"/>
                <a:gd name="connsiteX30-289" fmla="*/ 1743917 w 1744918"/>
                <a:gd name="connsiteY30-290" fmla="*/ 795782 h 2744787"/>
                <a:gd name="connsiteX31-291" fmla="*/ 1721978 w 1744918"/>
                <a:gd name="connsiteY31-292" fmla="*/ 957973 h 2744787"/>
                <a:gd name="connsiteX32-293" fmla="*/ 1660862 w 1744918"/>
                <a:gd name="connsiteY32-294" fmla="*/ 1311348 h 2744787"/>
                <a:gd name="connsiteX33-295" fmla="*/ 1618552 w 1744918"/>
                <a:gd name="connsiteY33-296" fmla="*/ 1567565 h 2744787"/>
                <a:gd name="connsiteX34-297" fmla="*/ 1597396 w 1744918"/>
                <a:gd name="connsiteY34-298" fmla="*/ 1695673 h 2744787"/>
                <a:gd name="connsiteX35-299" fmla="*/ 1636072 w 1744918"/>
                <a:gd name="connsiteY35-300" fmla="*/ 2744463 h 2744787"/>
                <a:gd name="connsiteX0-301" fmla="*/ 1636072 w 1744918"/>
                <a:gd name="connsiteY0-302" fmla="*/ 2744463 h 2800429"/>
                <a:gd name="connsiteX1-303" fmla="*/ 969485 w 1744918"/>
                <a:gd name="connsiteY1-304" fmla="*/ 2705866 h 2800429"/>
                <a:gd name="connsiteX2-305" fmla="*/ 964691 w 1744918"/>
                <a:gd name="connsiteY2-306" fmla="*/ 1694889 h 2800429"/>
                <a:gd name="connsiteX3-307" fmla="*/ 820912 w 1744918"/>
                <a:gd name="connsiteY3-308" fmla="*/ 1613793 h 2800429"/>
                <a:gd name="connsiteX4-309" fmla="*/ 395452 w 1744918"/>
                <a:gd name="connsiteY4-310" fmla="*/ 1453168 h 2800429"/>
                <a:gd name="connsiteX5-311" fmla="*/ 390359 w 1744918"/>
                <a:gd name="connsiteY5-312" fmla="*/ 1451601 h 2800429"/>
                <a:gd name="connsiteX6-313" fmla="*/ 196042 w 1744918"/>
                <a:gd name="connsiteY6-314" fmla="*/ 1350133 h 2800429"/>
                <a:gd name="connsiteX7-315" fmla="*/ 51871 w 1744918"/>
                <a:gd name="connsiteY7-316" fmla="*/ 1191859 h 2800429"/>
                <a:gd name="connsiteX8-317" fmla="*/ 6034 w 1744918"/>
                <a:gd name="connsiteY8-318" fmla="*/ 1120557 h 2800429"/>
                <a:gd name="connsiteX9-319" fmla="*/ 107502 w 1744918"/>
                <a:gd name="connsiteY9-320" fmla="*/ 827515 h 2800429"/>
                <a:gd name="connsiteX10-321" fmla="*/ 401720 w 1744918"/>
                <a:gd name="connsiteY10-322" fmla="*/ 469830 h 2800429"/>
                <a:gd name="connsiteX11-323" fmla="*/ 805241 w 1744918"/>
                <a:gd name="connsiteY11-324" fmla="*/ 8328 h 2800429"/>
                <a:gd name="connsiteX12-325" fmla="*/ 830314 w 1744918"/>
                <a:gd name="connsiteY12-326" fmla="*/ 8719 h 2800429"/>
                <a:gd name="connsiteX13-327" fmla="*/ 952546 w 1744918"/>
                <a:gd name="connsiteY13-328" fmla="*/ 125466 h 2800429"/>
                <a:gd name="connsiteX14-329" fmla="*/ 1092799 w 1744918"/>
                <a:gd name="connsiteY14-330" fmla="*/ 242605 h 2800429"/>
                <a:gd name="connsiteX15-331" fmla="*/ 1126099 w 1744918"/>
                <a:gd name="connsiteY15-332" fmla="*/ 282957 h 2800429"/>
                <a:gd name="connsiteX16-333" fmla="*/ 979578 w 1744918"/>
                <a:gd name="connsiteY16-334" fmla="*/ 589711 h 2800429"/>
                <a:gd name="connsiteX17-335" fmla="*/ 869883 w 1744918"/>
                <a:gd name="connsiteY17-336" fmla="*/ 706067 h 2800429"/>
                <a:gd name="connsiteX18-337" fmla="*/ 790354 w 1744918"/>
                <a:gd name="connsiteY18-338" fmla="*/ 860423 h 2800429"/>
                <a:gd name="connsiteX19-339" fmla="*/ 797406 w 1744918"/>
                <a:gd name="connsiteY19-340" fmla="*/ 874527 h 2800429"/>
                <a:gd name="connsiteX20-341" fmla="*/ 848727 w 1744918"/>
                <a:gd name="connsiteY20-342" fmla="*/ 846711 h 2800429"/>
                <a:gd name="connsiteX21-343" fmla="*/ 902791 w 1744918"/>
                <a:gd name="connsiteY21-344" fmla="*/ 688829 h 2800429"/>
                <a:gd name="connsiteX22-345" fmla="*/ 952154 w 1744918"/>
                <a:gd name="connsiteY22-346" fmla="*/ 665323 h 2800429"/>
                <a:gd name="connsiteX23-347" fmla="*/ 1325117 w 1744918"/>
                <a:gd name="connsiteY23-348" fmla="*/ 734666 h 2800429"/>
                <a:gd name="connsiteX24-349" fmla="*/ 1413265 w 1744918"/>
                <a:gd name="connsiteY24-350" fmla="*/ 771884 h 2800429"/>
                <a:gd name="connsiteX25-351" fmla="*/ 1421101 w 1744918"/>
                <a:gd name="connsiteY25-352" fmla="*/ 748769 h 2800429"/>
                <a:gd name="connsiteX26-353" fmla="*/ 1453225 w 1744918"/>
                <a:gd name="connsiteY26-354" fmla="*/ 714685 h 2800429"/>
                <a:gd name="connsiteX27-355" fmla="*/ 1633831 w 1744918"/>
                <a:gd name="connsiteY27-356" fmla="*/ 551710 h 2800429"/>
                <a:gd name="connsiteX28-357" fmla="*/ 1703174 w 1744918"/>
                <a:gd name="connsiteY28-358" fmla="*/ 509791 h 2800429"/>
                <a:gd name="connsiteX29-359" fmla="*/ 1711009 w 1744918"/>
                <a:gd name="connsiteY29-360" fmla="*/ 633981 h 2800429"/>
                <a:gd name="connsiteX30-361" fmla="*/ 1743917 w 1744918"/>
                <a:gd name="connsiteY30-362" fmla="*/ 795782 h 2800429"/>
                <a:gd name="connsiteX31-363" fmla="*/ 1721978 w 1744918"/>
                <a:gd name="connsiteY31-364" fmla="*/ 957973 h 2800429"/>
                <a:gd name="connsiteX32-365" fmla="*/ 1660862 w 1744918"/>
                <a:gd name="connsiteY32-366" fmla="*/ 1311348 h 2800429"/>
                <a:gd name="connsiteX33-367" fmla="*/ 1618552 w 1744918"/>
                <a:gd name="connsiteY33-368" fmla="*/ 1567565 h 2800429"/>
                <a:gd name="connsiteX34-369" fmla="*/ 1597396 w 1744918"/>
                <a:gd name="connsiteY34-370" fmla="*/ 1695673 h 2800429"/>
                <a:gd name="connsiteX35-371" fmla="*/ 1636072 w 1744918"/>
                <a:gd name="connsiteY35-372" fmla="*/ 2744463 h 2800429"/>
                <a:gd name="connsiteX0-373" fmla="*/ 1636072 w 1744918"/>
                <a:gd name="connsiteY0-374" fmla="*/ 2744463 h 2748763"/>
                <a:gd name="connsiteX1-375" fmla="*/ 969485 w 1744918"/>
                <a:gd name="connsiteY1-376" fmla="*/ 2705866 h 2748763"/>
                <a:gd name="connsiteX2-377" fmla="*/ 964691 w 1744918"/>
                <a:gd name="connsiteY2-378" fmla="*/ 1694889 h 2748763"/>
                <a:gd name="connsiteX3-379" fmla="*/ 820912 w 1744918"/>
                <a:gd name="connsiteY3-380" fmla="*/ 1613793 h 2748763"/>
                <a:gd name="connsiteX4-381" fmla="*/ 395452 w 1744918"/>
                <a:gd name="connsiteY4-382" fmla="*/ 1453168 h 2748763"/>
                <a:gd name="connsiteX5-383" fmla="*/ 390359 w 1744918"/>
                <a:gd name="connsiteY5-384" fmla="*/ 1451601 h 2748763"/>
                <a:gd name="connsiteX6-385" fmla="*/ 196042 w 1744918"/>
                <a:gd name="connsiteY6-386" fmla="*/ 1350133 h 2748763"/>
                <a:gd name="connsiteX7-387" fmla="*/ 51871 w 1744918"/>
                <a:gd name="connsiteY7-388" fmla="*/ 1191859 h 2748763"/>
                <a:gd name="connsiteX8-389" fmla="*/ 6034 w 1744918"/>
                <a:gd name="connsiteY8-390" fmla="*/ 1120557 h 2748763"/>
                <a:gd name="connsiteX9-391" fmla="*/ 107502 w 1744918"/>
                <a:gd name="connsiteY9-392" fmla="*/ 827515 h 2748763"/>
                <a:gd name="connsiteX10-393" fmla="*/ 401720 w 1744918"/>
                <a:gd name="connsiteY10-394" fmla="*/ 469830 h 2748763"/>
                <a:gd name="connsiteX11-395" fmla="*/ 805241 w 1744918"/>
                <a:gd name="connsiteY11-396" fmla="*/ 8328 h 2748763"/>
                <a:gd name="connsiteX12-397" fmla="*/ 830314 w 1744918"/>
                <a:gd name="connsiteY12-398" fmla="*/ 8719 h 2748763"/>
                <a:gd name="connsiteX13-399" fmla="*/ 952546 w 1744918"/>
                <a:gd name="connsiteY13-400" fmla="*/ 125466 h 2748763"/>
                <a:gd name="connsiteX14-401" fmla="*/ 1092799 w 1744918"/>
                <a:gd name="connsiteY14-402" fmla="*/ 242605 h 2748763"/>
                <a:gd name="connsiteX15-403" fmla="*/ 1126099 w 1744918"/>
                <a:gd name="connsiteY15-404" fmla="*/ 282957 h 2748763"/>
                <a:gd name="connsiteX16-405" fmla="*/ 979578 w 1744918"/>
                <a:gd name="connsiteY16-406" fmla="*/ 589711 h 2748763"/>
                <a:gd name="connsiteX17-407" fmla="*/ 869883 w 1744918"/>
                <a:gd name="connsiteY17-408" fmla="*/ 706067 h 2748763"/>
                <a:gd name="connsiteX18-409" fmla="*/ 790354 w 1744918"/>
                <a:gd name="connsiteY18-410" fmla="*/ 860423 h 2748763"/>
                <a:gd name="connsiteX19-411" fmla="*/ 797406 w 1744918"/>
                <a:gd name="connsiteY19-412" fmla="*/ 874527 h 2748763"/>
                <a:gd name="connsiteX20-413" fmla="*/ 848727 w 1744918"/>
                <a:gd name="connsiteY20-414" fmla="*/ 846711 h 2748763"/>
                <a:gd name="connsiteX21-415" fmla="*/ 902791 w 1744918"/>
                <a:gd name="connsiteY21-416" fmla="*/ 688829 h 2748763"/>
                <a:gd name="connsiteX22-417" fmla="*/ 952154 w 1744918"/>
                <a:gd name="connsiteY22-418" fmla="*/ 665323 h 2748763"/>
                <a:gd name="connsiteX23-419" fmla="*/ 1325117 w 1744918"/>
                <a:gd name="connsiteY23-420" fmla="*/ 734666 h 2748763"/>
                <a:gd name="connsiteX24-421" fmla="*/ 1413265 w 1744918"/>
                <a:gd name="connsiteY24-422" fmla="*/ 771884 h 2748763"/>
                <a:gd name="connsiteX25-423" fmla="*/ 1421101 w 1744918"/>
                <a:gd name="connsiteY25-424" fmla="*/ 748769 h 2748763"/>
                <a:gd name="connsiteX26-425" fmla="*/ 1453225 w 1744918"/>
                <a:gd name="connsiteY26-426" fmla="*/ 714685 h 2748763"/>
                <a:gd name="connsiteX27-427" fmla="*/ 1633831 w 1744918"/>
                <a:gd name="connsiteY27-428" fmla="*/ 551710 h 2748763"/>
                <a:gd name="connsiteX28-429" fmla="*/ 1703174 w 1744918"/>
                <a:gd name="connsiteY28-430" fmla="*/ 509791 h 2748763"/>
                <a:gd name="connsiteX29-431" fmla="*/ 1711009 w 1744918"/>
                <a:gd name="connsiteY29-432" fmla="*/ 633981 h 2748763"/>
                <a:gd name="connsiteX30-433" fmla="*/ 1743917 w 1744918"/>
                <a:gd name="connsiteY30-434" fmla="*/ 795782 h 2748763"/>
                <a:gd name="connsiteX31-435" fmla="*/ 1721978 w 1744918"/>
                <a:gd name="connsiteY31-436" fmla="*/ 957973 h 2748763"/>
                <a:gd name="connsiteX32-437" fmla="*/ 1660862 w 1744918"/>
                <a:gd name="connsiteY32-438" fmla="*/ 1311348 h 2748763"/>
                <a:gd name="connsiteX33-439" fmla="*/ 1618552 w 1744918"/>
                <a:gd name="connsiteY33-440" fmla="*/ 1567565 h 2748763"/>
                <a:gd name="connsiteX34-441" fmla="*/ 1597396 w 1744918"/>
                <a:gd name="connsiteY34-442" fmla="*/ 1695673 h 2748763"/>
                <a:gd name="connsiteX35-443" fmla="*/ 1636072 w 1744918"/>
                <a:gd name="connsiteY35-444" fmla="*/ 2744463 h 2748763"/>
                <a:gd name="connsiteX0-445" fmla="*/ 1632907 w 1744918"/>
                <a:gd name="connsiteY0-446" fmla="*/ 2725471 h 2731694"/>
                <a:gd name="connsiteX1-447" fmla="*/ 969485 w 1744918"/>
                <a:gd name="connsiteY1-448" fmla="*/ 2705866 h 2731694"/>
                <a:gd name="connsiteX2-449" fmla="*/ 964691 w 1744918"/>
                <a:gd name="connsiteY2-450" fmla="*/ 1694889 h 2731694"/>
                <a:gd name="connsiteX3-451" fmla="*/ 820912 w 1744918"/>
                <a:gd name="connsiteY3-452" fmla="*/ 1613793 h 2731694"/>
                <a:gd name="connsiteX4-453" fmla="*/ 395452 w 1744918"/>
                <a:gd name="connsiteY4-454" fmla="*/ 1453168 h 2731694"/>
                <a:gd name="connsiteX5-455" fmla="*/ 390359 w 1744918"/>
                <a:gd name="connsiteY5-456" fmla="*/ 1451601 h 2731694"/>
                <a:gd name="connsiteX6-457" fmla="*/ 196042 w 1744918"/>
                <a:gd name="connsiteY6-458" fmla="*/ 1350133 h 2731694"/>
                <a:gd name="connsiteX7-459" fmla="*/ 51871 w 1744918"/>
                <a:gd name="connsiteY7-460" fmla="*/ 1191859 h 2731694"/>
                <a:gd name="connsiteX8-461" fmla="*/ 6034 w 1744918"/>
                <a:gd name="connsiteY8-462" fmla="*/ 1120557 h 2731694"/>
                <a:gd name="connsiteX9-463" fmla="*/ 107502 w 1744918"/>
                <a:gd name="connsiteY9-464" fmla="*/ 827515 h 2731694"/>
                <a:gd name="connsiteX10-465" fmla="*/ 401720 w 1744918"/>
                <a:gd name="connsiteY10-466" fmla="*/ 469830 h 2731694"/>
                <a:gd name="connsiteX11-467" fmla="*/ 805241 w 1744918"/>
                <a:gd name="connsiteY11-468" fmla="*/ 8328 h 2731694"/>
                <a:gd name="connsiteX12-469" fmla="*/ 830314 w 1744918"/>
                <a:gd name="connsiteY12-470" fmla="*/ 8719 h 2731694"/>
                <a:gd name="connsiteX13-471" fmla="*/ 952546 w 1744918"/>
                <a:gd name="connsiteY13-472" fmla="*/ 125466 h 2731694"/>
                <a:gd name="connsiteX14-473" fmla="*/ 1092799 w 1744918"/>
                <a:gd name="connsiteY14-474" fmla="*/ 242605 h 2731694"/>
                <a:gd name="connsiteX15-475" fmla="*/ 1126099 w 1744918"/>
                <a:gd name="connsiteY15-476" fmla="*/ 282957 h 2731694"/>
                <a:gd name="connsiteX16-477" fmla="*/ 979578 w 1744918"/>
                <a:gd name="connsiteY16-478" fmla="*/ 589711 h 2731694"/>
                <a:gd name="connsiteX17-479" fmla="*/ 869883 w 1744918"/>
                <a:gd name="connsiteY17-480" fmla="*/ 706067 h 2731694"/>
                <a:gd name="connsiteX18-481" fmla="*/ 790354 w 1744918"/>
                <a:gd name="connsiteY18-482" fmla="*/ 860423 h 2731694"/>
                <a:gd name="connsiteX19-483" fmla="*/ 797406 w 1744918"/>
                <a:gd name="connsiteY19-484" fmla="*/ 874527 h 2731694"/>
                <a:gd name="connsiteX20-485" fmla="*/ 848727 w 1744918"/>
                <a:gd name="connsiteY20-486" fmla="*/ 846711 h 2731694"/>
                <a:gd name="connsiteX21-487" fmla="*/ 902791 w 1744918"/>
                <a:gd name="connsiteY21-488" fmla="*/ 688829 h 2731694"/>
                <a:gd name="connsiteX22-489" fmla="*/ 952154 w 1744918"/>
                <a:gd name="connsiteY22-490" fmla="*/ 665323 h 2731694"/>
                <a:gd name="connsiteX23-491" fmla="*/ 1325117 w 1744918"/>
                <a:gd name="connsiteY23-492" fmla="*/ 734666 h 2731694"/>
                <a:gd name="connsiteX24-493" fmla="*/ 1413265 w 1744918"/>
                <a:gd name="connsiteY24-494" fmla="*/ 771884 h 2731694"/>
                <a:gd name="connsiteX25-495" fmla="*/ 1421101 w 1744918"/>
                <a:gd name="connsiteY25-496" fmla="*/ 748769 h 2731694"/>
                <a:gd name="connsiteX26-497" fmla="*/ 1453225 w 1744918"/>
                <a:gd name="connsiteY26-498" fmla="*/ 714685 h 2731694"/>
                <a:gd name="connsiteX27-499" fmla="*/ 1633831 w 1744918"/>
                <a:gd name="connsiteY27-500" fmla="*/ 551710 h 2731694"/>
                <a:gd name="connsiteX28-501" fmla="*/ 1703174 w 1744918"/>
                <a:gd name="connsiteY28-502" fmla="*/ 509791 h 2731694"/>
                <a:gd name="connsiteX29-503" fmla="*/ 1711009 w 1744918"/>
                <a:gd name="connsiteY29-504" fmla="*/ 633981 h 2731694"/>
                <a:gd name="connsiteX30-505" fmla="*/ 1743917 w 1744918"/>
                <a:gd name="connsiteY30-506" fmla="*/ 795782 h 2731694"/>
                <a:gd name="connsiteX31-507" fmla="*/ 1721978 w 1744918"/>
                <a:gd name="connsiteY31-508" fmla="*/ 957973 h 2731694"/>
                <a:gd name="connsiteX32-509" fmla="*/ 1660862 w 1744918"/>
                <a:gd name="connsiteY32-510" fmla="*/ 1311348 h 2731694"/>
                <a:gd name="connsiteX33-511" fmla="*/ 1618552 w 1744918"/>
                <a:gd name="connsiteY33-512" fmla="*/ 1567565 h 2731694"/>
                <a:gd name="connsiteX34-513" fmla="*/ 1597396 w 1744918"/>
                <a:gd name="connsiteY34-514" fmla="*/ 1695673 h 2731694"/>
                <a:gd name="connsiteX35-515" fmla="*/ 1632907 w 1744918"/>
                <a:gd name="connsiteY35-516" fmla="*/ 2725471 h 2731694"/>
                <a:gd name="connsiteX0-517" fmla="*/ 1632907 w 1744918"/>
                <a:gd name="connsiteY0-518" fmla="*/ 2725471 h 2735151"/>
                <a:gd name="connsiteX1-519" fmla="*/ 966320 w 1744918"/>
                <a:gd name="connsiteY1-520" fmla="*/ 2721693 h 2735151"/>
                <a:gd name="connsiteX2-521" fmla="*/ 964691 w 1744918"/>
                <a:gd name="connsiteY2-522" fmla="*/ 1694889 h 2735151"/>
                <a:gd name="connsiteX3-523" fmla="*/ 820912 w 1744918"/>
                <a:gd name="connsiteY3-524" fmla="*/ 1613793 h 2735151"/>
                <a:gd name="connsiteX4-525" fmla="*/ 395452 w 1744918"/>
                <a:gd name="connsiteY4-526" fmla="*/ 1453168 h 2735151"/>
                <a:gd name="connsiteX5-527" fmla="*/ 390359 w 1744918"/>
                <a:gd name="connsiteY5-528" fmla="*/ 1451601 h 2735151"/>
                <a:gd name="connsiteX6-529" fmla="*/ 196042 w 1744918"/>
                <a:gd name="connsiteY6-530" fmla="*/ 1350133 h 2735151"/>
                <a:gd name="connsiteX7-531" fmla="*/ 51871 w 1744918"/>
                <a:gd name="connsiteY7-532" fmla="*/ 1191859 h 2735151"/>
                <a:gd name="connsiteX8-533" fmla="*/ 6034 w 1744918"/>
                <a:gd name="connsiteY8-534" fmla="*/ 1120557 h 2735151"/>
                <a:gd name="connsiteX9-535" fmla="*/ 107502 w 1744918"/>
                <a:gd name="connsiteY9-536" fmla="*/ 827515 h 2735151"/>
                <a:gd name="connsiteX10-537" fmla="*/ 401720 w 1744918"/>
                <a:gd name="connsiteY10-538" fmla="*/ 469830 h 2735151"/>
                <a:gd name="connsiteX11-539" fmla="*/ 805241 w 1744918"/>
                <a:gd name="connsiteY11-540" fmla="*/ 8328 h 2735151"/>
                <a:gd name="connsiteX12-541" fmla="*/ 830314 w 1744918"/>
                <a:gd name="connsiteY12-542" fmla="*/ 8719 h 2735151"/>
                <a:gd name="connsiteX13-543" fmla="*/ 952546 w 1744918"/>
                <a:gd name="connsiteY13-544" fmla="*/ 125466 h 2735151"/>
                <a:gd name="connsiteX14-545" fmla="*/ 1092799 w 1744918"/>
                <a:gd name="connsiteY14-546" fmla="*/ 242605 h 2735151"/>
                <a:gd name="connsiteX15-547" fmla="*/ 1126099 w 1744918"/>
                <a:gd name="connsiteY15-548" fmla="*/ 282957 h 2735151"/>
                <a:gd name="connsiteX16-549" fmla="*/ 979578 w 1744918"/>
                <a:gd name="connsiteY16-550" fmla="*/ 589711 h 2735151"/>
                <a:gd name="connsiteX17-551" fmla="*/ 869883 w 1744918"/>
                <a:gd name="connsiteY17-552" fmla="*/ 706067 h 2735151"/>
                <a:gd name="connsiteX18-553" fmla="*/ 790354 w 1744918"/>
                <a:gd name="connsiteY18-554" fmla="*/ 860423 h 2735151"/>
                <a:gd name="connsiteX19-555" fmla="*/ 797406 w 1744918"/>
                <a:gd name="connsiteY19-556" fmla="*/ 874527 h 2735151"/>
                <a:gd name="connsiteX20-557" fmla="*/ 848727 w 1744918"/>
                <a:gd name="connsiteY20-558" fmla="*/ 846711 h 2735151"/>
                <a:gd name="connsiteX21-559" fmla="*/ 902791 w 1744918"/>
                <a:gd name="connsiteY21-560" fmla="*/ 688829 h 2735151"/>
                <a:gd name="connsiteX22-561" fmla="*/ 952154 w 1744918"/>
                <a:gd name="connsiteY22-562" fmla="*/ 665323 h 2735151"/>
                <a:gd name="connsiteX23-563" fmla="*/ 1325117 w 1744918"/>
                <a:gd name="connsiteY23-564" fmla="*/ 734666 h 2735151"/>
                <a:gd name="connsiteX24-565" fmla="*/ 1413265 w 1744918"/>
                <a:gd name="connsiteY24-566" fmla="*/ 771884 h 2735151"/>
                <a:gd name="connsiteX25-567" fmla="*/ 1421101 w 1744918"/>
                <a:gd name="connsiteY25-568" fmla="*/ 748769 h 2735151"/>
                <a:gd name="connsiteX26-569" fmla="*/ 1453225 w 1744918"/>
                <a:gd name="connsiteY26-570" fmla="*/ 714685 h 2735151"/>
                <a:gd name="connsiteX27-571" fmla="*/ 1633831 w 1744918"/>
                <a:gd name="connsiteY27-572" fmla="*/ 551710 h 2735151"/>
                <a:gd name="connsiteX28-573" fmla="*/ 1703174 w 1744918"/>
                <a:gd name="connsiteY28-574" fmla="*/ 509791 h 2735151"/>
                <a:gd name="connsiteX29-575" fmla="*/ 1711009 w 1744918"/>
                <a:gd name="connsiteY29-576" fmla="*/ 633981 h 2735151"/>
                <a:gd name="connsiteX30-577" fmla="*/ 1743917 w 1744918"/>
                <a:gd name="connsiteY30-578" fmla="*/ 795782 h 2735151"/>
                <a:gd name="connsiteX31-579" fmla="*/ 1721978 w 1744918"/>
                <a:gd name="connsiteY31-580" fmla="*/ 957973 h 2735151"/>
                <a:gd name="connsiteX32-581" fmla="*/ 1660862 w 1744918"/>
                <a:gd name="connsiteY32-582" fmla="*/ 1311348 h 2735151"/>
                <a:gd name="connsiteX33-583" fmla="*/ 1618552 w 1744918"/>
                <a:gd name="connsiteY33-584" fmla="*/ 1567565 h 2735151"/>
                <a:gd name="connsiteX34-585" fmla="*/ 1597396 w 1744918"/>
                <a:gd name="connsiteY34-586" fmla="*/ 1695673 h 2735151"/>
                <a:gd name="connsiteX35-587" fmla="*/ 1632907 w 1744918"/>
                <a:gd name="connsiteY35-588" fmla="*/ 2725471 h 2735151"/>
                <a:gd name="connsiteX0-589" fmla="*/ 1632907 w 1744918"/>
                <a:gd name="connsiteY0-590" fmla="*/ 2725471 h 2735151"/>
                <a:gd name="connsiteX1-591" fmla="*/ 966320 w 1744918"/>
                <a:gd name="connsiteY1-592" fmla="*/ 2721693 h 2735151"/>
                <a:gd name="connsiteX2-593" fmla="*/ 964691 w 1744918"/>
                <a:gd name="connsiteY2-594" fmla="*/ 1694889 h 2735151"/>
                <a:gd name="connsiteX3-595" fmla="*/ 820912 w 1744918"/>
                <a:gd name="connsiteY3-596" fmla="*/ 1613793 h 2735151"/>
                <a:gd name="connsiteX4-597" fmla="*/ 395452 w 1744918"/>
                <a:gd name="connsiteY4-598" fmla="*/ 1453168 h 2735151"/>
                <a:gd name="connsiteX5-599" fmla="*/ 390359 w 1744918"/>
                <a:gd name="connsiteY5-600" fmla="*/ 1451601 h 2735151"/>
                <a:gd name="connsiteX6-601" fmla="*/ 196042 w 1744918"/>
                <a:gd name="connsiteY6-602" fmla="*/ 1350133 h 2735151"/>
                <a:gd name="connsiteX7-603" fmla="*/ 51871 w 1744918"/>
                <a:gd name="connsiteY7-604" fmla="*/ 1191859 h 2735151"/>
                <a:gd name="connsiteX8-605" fmla="*/ 6034 w 1744918"/>
                <a:gd name="connsiteY8-606" fmla="*/ 1120557 h 2735151"/>
                <a:gd name="connsiteX9-607" fmla="*/ 107502 w 1744918"/>
                <a:gd name="connsiteY9-608" fmla="*/ 827515 h 2735151"/>
                <a:gd name="connsiteX10-609" fmla="*/ 401720 w 1744918"/>
                <a:gd name="connsiteY10-610" fmla="*/ 469830 h 2735151"/>
                <a:gd name="connsiteX11-611" fmla="*/ 805241 w 1744918"/>
                <a:gd name="connsiteY11-612" fmla="*/ 8328 h 2735151"/>
                <a:gd name="connsiteX12-613" fmla="*/ 830314 w 1744918"/>
                <a:gd name="connsiteY12-614" fmla="*/ 8719 h 2735151"/>
                <a:gd name="connsiteX13-615" fmla="*/ 952546 w 1744918"/>
                <a:gd name="connsiteY13-616" fmla="*/ 125466 h 2735151"/>
                <a:gd name="connsiteX14-617" fmla="*/ 1092799 w 1744918"/>
                <a:gd name="connsiteY14-618" fmla="*/ 242605 h 2735151"/>
                <a:gd name="connsiteX15-619" fmla="*/ 1126099 w 1744918"/>
                <a:gd name="connsiteY15-620" fmla="*/ 282957 h 2735151"/>
                <a:gd name="connsiteX16-621" fmla="*/ 979578 w 1744918"/>
                <a:gd name="connsiteY16-622" fmla="*/ 589711 h 2735151"/>
                <a:gd name="connsiteX17-623" fmla="*/ 869883 w 1744918"/>
                <a:gd name="connsiteY17-624" fmla="*/ 706067 h 2735151"/>
                <a:gd name="connsiteX18-625" fmla="*/ 790354 w 1744918"/>
                <a:gd name="connsiteY18-626" fmla="*/ 860423 h 2735151"/>
                <a:gd name="connsiteX19-627" fmla="*/ 797406 w 1744918"/>
                <a:gd name="connsiteY19-628" fmla="*/ 874527 h 2735151"/>
                <a:gd name="connsiteX20-629" fmla="*/ 848727 w 1744918"/>
                <a:gd name="connsiteY20-630" fmla="*/ 846711 h 2735151"/>
                <a:gd name="connsiteX21-631" fmla="*/ 902791 w 1744918"/>
                <a:gd name="connsiteY21-632" fmla="*/ 688829 h 2735151"/>
                <a:gd name="connsiteX22-633" fmla="*/ 952154 w 1744918"/>
                <a:gd name="connsiteY22-634" fmla="*/ 665323 h 2735151"/>
                <a:gd name="connsiteX23-635" fmla="*/ 1325117 w 1744918"/>
                <a:gd name="connsiteY23-636" fmla="*/ 734666 h 2735151"/>
                <a:gd name="connsiteX24-637" fmla="*/ 1413265 w 1744918"/>
                <a:gd name="connsiteY24-638" fmla="*/ 771884 h 2735151"/>
                <a:gd name="connsiteX25-639" fmla="*/ 1421101 w 1744918"/>
                <a:gd name="connsiteY25-640" fmla="*/ 748769 h 2735151"/>
                <a:gd name="connsiteX26-641" fmla="*/ 1453225 w 1744918"/>
                <a:gd name="connsiteY26-642" fmla="*/ 714685 h 2735151"/>
                <a:gd name="connsiteX27-643" fmla="*/ 1633831 w 1744918"/>
                <a:gd name="connsiteY27-644" fmla="*/ 551710 h 2735151"/>
                <a:gd name="connsiteX28-645" fmla="*/ 1703174 w 1744918"/>
                <a:gd name="connsiteY28-646" fmla="*/ 509791 h 2735151"/>
                <a:gd name="connsiteX29-647" fmla="*/ 1711009 w 1744918"/>
                <a:gd name="connsiteY29-648" fmla="*/ 633981 h 2735151"/>
                <a:gd name="connsiteX30-649" fmla="*/ 1743917 w 1744918"/>
                <a:gd name="connsiteY30-650" fmla="*/ 795782 h 2735151"/>
                <a:gd name="connsiteX31-651" fmla="*/ 1721978 w 1744918"/>
                <a:gd name="connsiteY31-652" fmla="*/ 957973 h 2735151"/>
                <a:gd name="connsiteX32-653" fmla="*/ 1660862 w 1744918"/>
                <a:gd name="connsiteY32-654" fmla="*/ 1311348 h 2735151"/>
                <a:gd name="connsiteX33-655" fmla="*/ 1618552 w 1744918"/>
                <a:gd name="connsiteY33-656" fmla="*/ 1567565 h 2735151"/>
                <a:gd name="connsiteX34-657" fmla="*/ 1635379 w 1744918"/>
                <a:gd name="connsiteY34-658" fmla="*/ 2097660 h 2735151"/>
                <a:gd name="connsiteX35-659" fmla="*/ 1632907 w 1744918"/>
                <a:gd name="connsiteY35-660" fmla="*/ 2725471 h 2735151"/>
                <a:gd name="connsiteX0-661" fmla="*/ 1632907 w 1744918"/>
                <a:gd name="connsiteY0-662" fmla="*/ 2725471 h 2735151"/>
                <a:gd name="connsiteX1-663" fmla="*/ 966320 w 1744918"/>
                <a:gd name="connsiteY1-664" fmla="*/ 2721693 h 2735151"/>
                <a:gd name="connsiteX2-665" fmla="*/ 951956 w 1744918"/>
                <a:gd name="connsiteY2-666" fmla="*/ 2136971 h 2735151"/>
                <a:gd name="connsiteX3-667" fmla="*/ 964691 w 1744918"/>
                <a:gd name="connsiteY3-668" fmla="*/ 1694889 h 2735151"/>
                <a:gd name="connsiteX4-669" fmla="*/ 820912 w 1744918"/>
                <a:gd name="connsiteY4-670" fmla="*/ 1613793 h 2735151"/>
                <a:gd name="connsiteX5-671" fmla="*/ 395452 w 1744918"/>
                <a:gd name="connsiteY5-672" fmla="*/ 1453168 h 2735151"/>
                <a:gd name="connsiteX6-673" fmla="*/ 390359 w 1744918"/>
                <a:gd name="connsiteY6-674" fmla="*/ 1451601 h 2735151"/>
                <a:gd name="connsiteX7-675" fmla="*/ 196042 w 1744918"/>
                <a:gd name="connsiteY7-676" fmla="*/ 1350133 h 2735151"/>
                <a:gd name="connsiteX8-677" fmla="*/ 51871 w 1744918"/>
                <a:gd name="connsiteY8-678" fmla="*/ 1191859 h 2735151"/>
                <a:gd name="connsiteX9-679" fmla="*/ 6034 w 1744918"/>
                <a:gd name="connsiteY9-680" fmla="*/ 1120557 h 2735151"/>
                <a:gd name="connsiteX10-681" fmla="*/ 107502 w 1744918"/>
                <a:gd name="connsiteY10-682" fmla="*/ 827515 h 2735151"/>
                <a:gd name="connsiteX11-683" fmla="*/ 401720 w 1744918"/>
                <a:gd name="connsiteY11-684" fmla="*/ 469830 h 2735151"/>
                <a:gd name="connsiteX12-685" fmla="*/ 805241 w 1744918"/>
                <a:gd name="connsiteY12-686" fmla="*/ 8328 h 2735151"/>
                <a:gd name="connsiteX13-687" fmla="*/ 830314 w 1744918"/>
                <a:gd name="connsiteY13-688" fmla="*/ 8719 h 2735151"/>
                <a:gd name="connsiteX14-689" fmla="*/ 952546 w 1744918"/>
                <a:gd name="connsiteY14-690" fmla="*/ 125466 h 2735151"/>
                <a:gd name="connsiteX15-691" fmla="*/ 1092799 w 1744918"/>
                <a:gd name="connsiteY15-692" fmla="*/ 242605 h 2735151"/>
                <a:gd name="connsiteX16-693" fmla="*/ 1126099 w 1744918"/>
                <a:gd name="connsiteY16-694" fmla="*/ 282957 h 2735151"/>
                <a:gd name="connsiteX17-695" fmla="*/ 979578 w 1744918"/>
                <a:gd name="connsiteY17-696" fmla="*/ 589711 h 2735151"/>
                <a:gd name="connsiteX18-697" fmla="*/ 869883 w 1744918"/>
                <a:gd name="connsiteY18-698" fmla="*/ 706067 h 2735151"/>
                <a:gd name="connsiteX19-699" fmla="*/ 790354 w 1744918"/>
                <a:gd name="connsiteY19-700" fmla="*/ 860423 h 2735151"/>
                <a:gd name="connsiteX20-701" fmla="*/ 797406 w 1744918"/>
                <a:gd name="connsiteY20-702" fmla="*/ 874527 h 2735151"/>
                <a:gd name="connsiteX21-703" fmla="*/ 848727 w 1744918"/>
                <a:gd name="connsiteY21-704" fmla="*/ 846711 h 2735151"/>
                <a:gd name="connsiteX22-705" fmla="*/ 902791 w 1744918"/>
                <a:gd name="connsiteY22-706" fmla="*/ 688829 h 2735151"/>
                <a:gd name="connsiteX23-707" fmla="*/ 952154 w 1744918"/>
                <a:gd name="connsiteY23-708" fmla="*/ 665323 h 2735151"/>
                <a:gd name="connsiteX24-709" fmla="*/ 1325117 w 1744918"/>
                <a:gd name="connsiteY24-710" fmla="*/ 734666 h 2735151"/>
                <a:gd name="connsiteX25-711" fmla="*/ 1413265 w 1744918"/>
                <a:gd name="connsiteY25-712" fmla="*/ 771884 h 2735151"/>
                <a:gd name="connsiteX26-713" fmla="*/ 1421101 w 1744918"/>
                <a:gd name="connsiteY26-714" fmla="*/ 748769 h 2735151"/>
                <a:gd name="connsiteX27-715" fmla="*/ 1453225 w 1744918"/>
                <a:gd name="connsiteY27-716" fmla="*/ 714685 h 2735151"/>
                <a:gd name="connsiteX28-717" fmla="*/ 1633831 w 1744918"/>
                <a:gd name="connsiteY28-718" fmla="*/ 551710 h 2735151"/>
                <a:gd name="connsiteX29-719" fmla="*/ 1703174 w 1744918"/>
                <a:gd name="connsiteY29-720" fmla="*/ 509791 h 2735151"/>
                <a:gd name="connsiteX30-721" fmla="*/ 1711009 w 1744918"/>
                <a:gd name="connsiteY30-722" fmla="*/ 633981 h 2735151"/>
                <a:gd name="connsiteX31-723" fmla="*/ 1743917 w 1744918"/>
                <a:gd name="connsiteY31-724" fmla="*/ 795782 h 2735151"/>
                <a:gd name="connsiteX32-725" fmla="*/ 1721978 w 1744918"/>
                <a:gd name="connsiteY32-726" fmla="*/ 957973 h 2735151"/>
                <a:gd name="connsiteX33-727" fmla="*/ 1660862 w 1744918"/>
                <a:gd name="connsiteY33-728" fmla="*/ 1311348 h 2735151"/>
                <a:gd name="connsiteX34-729" fmla="*/ 1618552 w 1744918"/>
                <a:gd name="connsiteY34-730" fmla="*/ 1567565 h 2735151"/>
                <a:gd name="connsiteX35-731" fmla="*/ 1635379 w 1744918"/>
                <a:gd name="connsiteY35-732" fmla="*/ 2097660 h 2735151"/>
                <a:gd name="connsiteX36-733" fmla="*/ 1632907 w 1744918"/>
                <a:gd name="connsiteY36-734" fmla="*/ 2725471 h 2735151"/>
                <a:gd name="connsiteX0-735" fmla="*/ 1632907 w 1744918"/>
                <a:gd name="connsiteY0-736" fmla="*/ 2725471 h 2735151"/>
                <a:gd name="connsiteX1-737" fmla="*/ 966320 w 1744918"/>
                <a:gd name="connsiteY1-738" fmla="*/ 2721693 h 2735151"/>
                <a:gd name="connsiteX2-739" fmla="*/ 951956 w 1744918"/>
                <a:gd name="connsiteY2-740" fmla="*/ 2136971 h 2735151"/>
                <a:gd name="connsiteX3-741" fmla="*/ 964691 w 1744918"/>
                <a:gd name="connsiteY3-742" fmla="*/ 1694889 h 2735151"/>
                <a:gd name="connsiteX4-743" fmla="*/ 820912 w 1744918"/>
                <a:gd name="connsiteY4-744" fmla="*/ 1613793 h 2735151"/>
                <a:gd name="connsiteX5-745" fmla="*/ 395452 w 1744918"/>
                <a:gd name="connsiteY5-746" fmla="*/ 1453168 h 2735151"/>
                <a:gd name="connsiteX6-747" fmla="*/ 390359 w 1744918"/>
                <a:gd name="connsiteY6-748" fmla="*/ 1451601 h 2735151"/>
                <a:gd name="connsiteX7-749" fmla="*/ 196042 w 1744918"/>
                <a:gd name="connsiteY7-750" fmla="*/ 1350133 h 2735151"/>
                <a:gd name="connsiteX8-751" fmla="*/ 51871 w 1744918"/>
                <a:gd name="connsiteY8-752" fmla="*/ 1191859 h 2735151"/>
                <a:gd name="connsiteX9-753" fmla="*/ 6034 w 1744918"/>
                <a:gd name="connsiteY9-754" fmla="*/ 1120557 h 2735151"/>
                <a:gd name="connsiteX10-755" fmla="*/ 107502 w 1744918"/>
                <a:gd name="connsiteY10-756" fmla="*/ 827515 h 2735151"/>
                <a:gd name="connsiteX11-757" fmla="*/ 401720 w 1744918"/>
                <a:gd name="connsiteY11-758" fmla="*/ 469830 h 2735151"/>
                <a:gd name="connsiteX12-759" fmla="*/ 805241 w 1744918"/>
                <a:gd name="connsiteY12-760" fmla="*/ 8328 h 2735151"/>
                <a:gd name="connsiteX13-761" fmla="*/ 830314 w 1744918"/>
                <a:gd name="connsiteY13-762" fmla="*/ 8719 h 2735151"/>
                <a:gd name="connsiteX14-763" fmla="*/ 952546 w 1744918"/>
                <a:gd name="connsiteY14-764" fmla="*/ 125466 h 2735151"/>
                <a:gd name="connsiteX15-765" fmla="*/ 1092799 w 1744918"/>
                <a:gd name="connsiteY15-766" fmla="*/ 242605 h 2735151"/>
                <a:gd name="connsiteX16-767" fmla="*/ 1126099 w 1744918"/>
                <a:gd name="connsiteY16-768" fmla="*/ 282957 h 2735151"/>
                <a:gd name="connsiteX17-769" fmla="*/ 979578 w 1744918"/>
                <a:gd name="connsiteY17-770" fmla="*/ 589711 h 2735151"/>
                <a:gd name="connsiteX18-771" fmla="*/ 869883 w 1744918"/>
                <a:gd name="connsiteY18-772" fmla="*/ 706067 h 2735151"/>
                <a:gd name="connsiteX19-773" fmla="*/ 790354 w 1744918"/>
                <a:gd name="connsiteY19-774" fmla="*/ 860423 h 2735151"/>
                <a:gd name="connsiteX20-775" fmla="*/ 797406 w 1744918"/>
                <a:gd name="connsiteY20-776" fmla="*/ 874527 h 2735151"/>
                <a:gd name="connsiteX21-777" fmla="*/ 848727 w 1744918"/>
                <a:gd name="connsiteY21-778" fmla="*/ 846711 h 2735151"/>
                <a:gd name="connsiteX22-779" fmla="*/ 902791 w 1744918"/>
                <a:gd name="connsiteY22-780" fmla="*/ 688829 h 2735151"/>
                <a:gd name="connsiteX23-781" fmla="*/ 952154 w 1744918"/>
                <a:gd name="connsiteY23-782" fmla="*/ 665323 h 2735151"/>
                <a:gd name="connsiteX24-783" fmla="*/ 1325117 w 1744918"/>
                <a:gd name="connsiteY24-784" fmla="*/ 734666 h 2735151"/>
                <a:gd name="connsiteX25-785" fmla="*/ 1413265 w 1744918"/>
                <a:gd name="connsiteY25-786" fmla="*/ 771884 h 2735151"/>
                <a:gd name="connsiteX26-787" fmla="*/ 1421101 w 1744918"/>
                <a:gd name="connsiteY26-788" fmla="*/ 748769 h 2735151"/>
                <a:gd name="connsiteX27-789" fmla="*/ 1453225 w 1744918"/>
                <a:gd name="connsiteY27-790" fmla="*/ 714685 h 2735151"/>
                <a:gd name="connsiteX28-791" fmla="*/ 1633831 w 1744918"/>
                <a:gd name="connsiteY28-792" fmla="*/ 551710 h 2735151"/>
                <a:gd name="connsiteX29-793" fmla="*/ 1703174 w 1744918"/>
                <a:gd name="connsiteY29-794" fmla="*/ 509791 h 2735151"/>
                <a:gd name="connsiteX30-795" fmla="*/ 1711009 w 1744918"/>
                <a:gd name="connsiteY30-796" fmla="*/ 633981 h 2735151"/>
                <a:gd name="connsiteX31-797" fmla="*/ 1743917 w 1744918"/>
                <a:gd name="connsiteY31-798" fmla="*/ 795782 h 2735151"/>
                <a:gd name="connsiteX32-799" fmla="*/ 1721978 w 1744918"/>
                <a:gd name="connsiteY32-800" fmla="*/ 957973 h 2735151"/>
                <a:gd name="connsiteX33-801" fmla="*/ 1660862 w 1744918"/>
                <a:gd name="connsiteY33-802" fmla="*/ 1311348 h 2735151"/>
                <a:gd name="connsiteX34-803" fmla="*/ 1618552 w 1744918"/>
                <a:gd name="connsiteY34-804" fmla="*/ 1567565 h 2735151"/>
                <a:gd name="connsiteX35-805" fmla="*/ 1635379 w 1744918"/>
                <a:gd name="connsiteY35-806" fmla="*/ 2097660 h 2735151"/>
                <a:gd name="connsiteX36-807" fmla="*/ 1632907 w 1744918"/>
                <a:gd name="connsiteY36-808" fmla="*/ 2725471 h 2735151"/>
                <a:gd name="connsiteX0-809" fmla="*/ 1632907 w 1744918"/>
                <a:gd name="connsiteY0-810" fmla="*/ 2725471 h 2735151"/>
                <a:gd name="connsiteX1-811" fmla="*/ 966320 w 1744918"/>
                <a:gd name="connsiteY1-812" fmla="*/ 2721693 h 2735151"/>
                <a:gd name="connsiteX2-813" fmla="*/ 1012095 w 1744918"/>
                <a:gd name="connsiteY2-814" fmla="*/ 2124310 h 2735151"/>
                <a:gd name="connsiteX3-815" fmla="*/ 964691 w 1744918"/>
                <a:gd name="connsiteY3-816" fmla="*/ 1694889 h 2735151"/>
                <a:gd name="connsiteX4-817" fmla="*/ 820912 w 1744918"/>
                <a:gd name="connsiteY4-818" fmla="*/ 1613793 h 2735151"/>
                <a:gd name="connsiteX5-819" fmla="*/ 395452 w 1744918"/>
                <a:gd name="connsiteY5-820" fmla="*/ 1453168 h 2735151"/>
                <a:gd name="connsiteX6-821" fmla="*/ 390359 w 1744918"/>
                <a:gd name="connsiteY6-822" fmla="*/ 1451601 h 2735151"/>
                <a:gd name="connsiteX7-823" fmla="*/ 196042 w 1744918"/>
                <a:gd name="connsiteY7-824" fmla="*/ 1350133 h 2735151"/>
                <a:gd name="connsiteX8-825" fmla="*/ 51871 w 1744918"/>
                <a:gd name="connsiteY8-826" fmla="*/ 1191859 h 2735151"/>
                <a:gd name="connsiteX9-827" fmla="*/ 6034 w 1744918"/>
                <a:gd name="connsiteY9-828" fmla="*/ 1120557 h 2735151"/>
                <a:gd name="connsiteX10-829" fmla="*/ 107502 w 1744918"/>
                <a:gd name="connsiteY10-830" fmla="*/ 827515 h 2735151"/>
                <a:gd name="connsiteX11-831" fmla="*/ 401720 w 1744918"/>
                <a:gd name="connsiteY11-832" fmla="*/ 469830 h 2735151"/>
                <a:gd name="connsiteX12-833" fmla="*/ 805241 w 1744918"/>
                <a:gd name="connsiteY12-834" fmla="*/ 8328 h 2735151"/>
                <a:gd name="connsiteX13-835" fmla="*/ 830314 w 1744918"/>
                <a:gd name="connsiteY13-836" fmla="*/ 8719 h 2735151"/>
                <a:gd name="connsiteX14-837" fmla="*/ 952546 w 1744918"/>
                <a:gd name="connsiteY14-838" fmla="*/ 125466 h 2735151"/>
                <a:gd name="connsiteX15-839" fmla="*/ 1092799 w 1744918"/>
                <a:gd name="connsiteY15-840" fmla="*/ 242605 h 2735151"/>
                <a:gd name="connsiteX16-841" fmla="*/ 1126099 w 1744918"/>
                <a:gd name="connsiteY16-842" fmla="*/ 282957 h 2735151"/>
                <a:gd name="connsiteX17-843" fmla="*/ 979578 w 1744918"/>
                <a:gd name="connsiteY17-844" fmla="*/ 589711 h 2735151"/>
                <a:gd name="connsiteX18-845" fmla="*/ 869883 w 1744918"/>
                <a:gd name="connsiteY18-846" fmla="*/ 706067 h 2735151"/>
                <a:gd name="connsiteX19-847" fmla="*/ 790354 w 1744918"/>
                <a:gd name="connsiteY19-848" fmla="*/ 860423 h 2735151"/>
                <a:gd name="connsiteX20-849" fmla="*/ 797406 w 1744918"/>
                <a:gd name="connsiteY20-850" fmla="*/ 874527 h 2735151"/>
                <a:gd name="connsiteX21-851" fmla="*/ 848727 w 1744918"/>
                <a:gd name="connsiteY21-852" fmla="*/ 846711 h 2735151"/>
                <a:gd name="connsiteX22-853" fmla="*/ 902791 w 1744918"/>
                <a:gd name="connsiteY22-854" fmla="*/ 688829 h 2735151"/>
                <a:gd name="connsiteX23-855" fmla="*/ 952154 w 1744918"/>
                <a:gd name="connsiteY23-856" fmla="*/ 665323 h 2735151"/>
                <a:gd name="connsiteX24-857" fmla="*/ 1325117 w 1744918"/>
                <a:gd name="connsiteY24-858" fmla="*/ 734666 h 2735151"/>
                <a:gd name="connsiteX25-859" fmla="*/ 1413265 w 1744918"/>
                <a:gd name="connsiteY25-860" fmla="*/ 771884 h 2735151"/>
                <a:gd name="connsiteX26-861" fmla="*/ 1421101 w 1744918"/>
                <a:gd name="connsiteY26-862" fmla="*/ 748769 h 2735151"/>
                <a:gd name="connsiteX27-863" fmla="*/ 1453225 w 1744918"/>
                <a:gd name="connsiteY27-864" fmla="*/ 714685 h 2735151"/>
                <a:gd name="connsiteX28-865" fmla="*/ 1633831 w 1744918"/>
                <a:gd name="connsiteY28-866" fmla="*/ 551710 h 2735151"/>
                <a:gd name="connsiteX29-867" fmla="*/ 1703174 w 1744918"/>
                <a:gd name="connsiteY29-868" fmla="*/ 509791 h 2735151"/>
                <a:gd name="connsiteX30-869" fmla="*/ 1711009 w 1744918"/>
                <a:gd name="connsiteY30-870" fmla="*/ 633981 h 2735151"/>
                <a:gd name="connsiteX31-871" fmla="*/ 1743917 w 1744918"/>
                <a:gd name="connsiteY31-872" fmla="*/ 795782 h 2735151"/>
                <a:gd name="connsiteX32-873" fmla="*/ 1721978 w 1744918"/>
                <a:gd name="connsiteY32-874" fmla="*/ 957973 h 2735151"/>
                <a:gd name="connsiteX33-875" fmla="*/ 1660862 w 1744918"/>
                <a:gd name="connsiteY33-876" fmla="*/ 1311348 h 2735151"/>
                <a:gd name="connsiteX34-877" fmla="*/ 1618552 w 1744918"/>
                <a:gd name="connsiteY34-878" fmla="*/ 1567565 h 2735151"/>
                <a:gd name="connsiteX35-879" fmla="*/ 1635379 w 1744918"/>
                <a:gd name="connsiteY35-880" fmla="*/ 2097660 h 2735151"/>
                <a:gd name="connsiteX36-881" fmla="*/ 1632907 w 1744918"/>
                <a:gd name="connsiteY36-882" fmla="*/ 2725471 h 2735151"/>
                <a:gd name="connsiteX0-883" fmla="*/ 1632907 w 1744918"/>
                <a:gd name="connsiteY0-884" fmla="*/ 2725471 h 2735151"/>
                <a:gd name="connsiteX1-885" fmla="*/ 966320 w 1744918"/>
                <a:gd name="connsiteY1-886" fmla="*/ 2721693 h 2735151"/>
                <a:gd name="connsiteX2-887" fmla="*/ 1012095 w 1744918"/>
                <a:gd name="connsiteY2-888" fmla="*/ 2124310 h 2735151"/>
                <a:gd name="connsiteX3-889" fmla="*/ 964691 w 1744918"/>
                <a:gd name="connsiteY3-890" fmla="*/ 1694889 h 2735151"/>
                <a:gd name="connsiteX4-891" fmla="*/ 820912 w 1744918"/>
                <a:gd name="connsiteY4-892" fmla="*/ 1613793 h 2735151"/>
                <a:gd name="connsiteX5-893" fmla="*/ 395452 w 1744918"/>
                <a:gd name="connsiteY5-894" fmla="*/ 1453168 h 2735151"/>
                <a:gd name="connsiteX6-895" fmla="*/ 390359 w 1744918"/>
                <a:gd name="connsiteY6-896" fmla="*/ 1451601 h 2735151"/>
                <a:gd name="connsiteX7-897" fmla="*/ 196042 w 1744918"/>
                <a:gd name="connsiteY7-898" fmla="*/ 1350133 h 2735151"/>
                <a:gd name="connsiteX8-899" fmla="*/ 51871 w 1744918"/>
                <a:gd name="connsiteY8-900" fmla="*/ 1191859 h 2735151"/>
                <a:gd name="connsiteX9-901" fmla="*/ 6034 w 1744918"/>
                <a:gd name="connsiteY9-902" fmla="*/ 1120557 h 2735151"/>
                <a:gd name="connsiteX10-903" fmla="*/ 107502 w 1744918"/>
                <a:gd name="connsiteY10-904" fmla="*/ 827515 h 2735151"/>
                <a:gd name="connsiteX11-905" fmla="*/ 401720 w 1744918"/>
                <a:gd name="connsiteY11-906" fmla="*/ 469830 h 2735151"/>
                <a:gd name="connsiteX12-907" fmla="*/ 805241 w 1744918"/>
                <a:gd name="connsiteY12-908" fmla="*/ 8328 h 2735151"/>
                <a:gd name="connsiteX13-909" fmla="*/ 830314 w 1744918"/>
                <a:gd name="connsiteY13-910" fmla="*/ 8719 h 2735151"/>
                <a:gd name="connsiteX14-911" fmla="*/ 952546 w 1744918"/>
                <a:gd name="connsiteY14-912" fmla="*/ 125466 h 2735151"/>
                <a:gd name="connsiteX15-913" fmla="*/ 1092799 w 1744918"/>
                <a:gd name="connsiteY15-914" fmla="*/ 242605 h 2735151"/>
                <a:gd name="connsiteX16-915" fmla="*/ 1126099 w 1744918"/>
                <a:gd name="connsiteY16-916" fmla="*/ 282957 h 2735151"/>
                <a:gd name="connsiteX17-917" fmla="*/ 979578 w 1744918"/>
                <a:gd name="connsiteY17-918" fmla="*/ 589711 h 2735151"/>
                <a:gd name="connsiteX18-919" fmla="*/ 869883 w 1744918"/>
                <a:gd name="connsiteY18-920" fmla="*/ 706067 h 2735151"/>
                <a:gd name="connsiteX19-921" fmla="*/ 790354 w 1744918"/>
                <a:gd name="connsiteY19-922" fmla="*/ 860423 h 2735151"/>
                <a:gd name="connsiteX20-923" fmla="*/ 797406 w 1744918"/>
                <a:gd name="connsiteY20-924" fmla="*/ 874527 h 2735151"/>
                <a:gd name="connsiteX21-925" fmla="*/ 848727 w 1744918"/>
                <a:gd name="connsiteY21-926" fmla="*/ 846711 h 2735151"/>
                <a:gd name="connsiteX22-927" fmla="*/ 902791 w 1744918"/>
                <a:gd name="connsiteY22-928" fmla="*/ 688829 h 2735151"/>
                <a:gd name="connsiteX23-929" fmla="*/ 952154 w 1744918"/>
                <a:gd name="connsiteY23-930" fmla="*/ 665323 h 2735151"/>
                <a:gd name="connsiteX24-931" fmla="*/ 1325117 w 1744918"/>
                <a:gd name="connsiteY24-932" fmla="*/ 734666 h 2735151"/>
                <a:gd name="connsiteX25-933" fmla="*/ 1413265 w 1744918"/>
                <a:gd name="connsiteY25-934" fmla="*/ 771884 h 2735151"/>
                <a:gd name="connsiteX26-935" fmla="*/ 1421101 w 1744918"/>
                <a:gd name="connsiteY26-936" fmla="*/ 748769 h 2735151"/>
                <a:gd name="connsiteX27-937" fmla="*/ 1453225 w 1744918"/>
                <a:gd name="connsiteY27-938" fmla="*/ 714685 h 2735151"/>
                <a:gd name="connsiteX28-939" fmla="*/ 1633831 w 1744918"/>
                <a:gd name="connsiteY28-940" fmla="*/ 551710 h 2735151"/>
                <a:gd name="connsiteX29-941" fmla="*/ 1703174 w 1744918"/>
                <a:gd name="connsiteY29-942" fmla="*/ 509791 h 2735151"/>
                <a:gd name="connsiteX30-943" fmla="*/ 1711009 w 1744918"/>
                <a:gd name="connsiteY30-944" fmla="*/ 633981 h 2735151"/>
                <a:gd name="connsiteX31-945" fmla="*/ 1743917 w 1744918"/>
                <a:gd name="connsiteY31-946" fmla="*/ 795782 h 2735151"/>
                <a:gd name="connsiteX32-947" fmla="*/ 1721978 w 1744918"/>
                <a:gd name="connsiteY32-948" fmla="*/ 957973 h 2735151"/>
                <a:gd name="connsiteX33-949" fmla="*/ 1660862 w 1744918"/>
                <a:gd name="connsiteY33-950" fmla="*/ 1311348 h 2735151"/>
                <a:gd name="connsiteX34-951" fmla="*/ 1618552 w 1744918"/>
                <a:gd name="connsiteY34-952" fmla="*/ 1567565 h 2735151"/>
                <a:gd name="connsiteX35-953" fmla="*/ 1635379 w 1744918"/>
                <a:gd name="connsiteY35-954" fmla="*/ 2097660 h 2735151"/>
                <a:gd name="connsiteX36-955" fmla="*/ 1632907 w 1744918"/>
                <a:gd name="connsiteY36-956" fmla="*/ 2725471 h 27351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A850A3-37C8-DC6A-A7B7-8B962DBE0D0F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-1" fmla="*/ 782411 w 1722566"/>
                <a:gd name="connsiteY0-2" fmla="*/ 1769183 h 2684332"/>
                <a:gd name="connsiteX1-3" fmla="*/ 707191 w 1722566"/>
                <a:gd name="connsiteY1-4" fmla="*/ 1769574 h 2684332"/>
                <a:gd name="connsiteX2-5" fmla="*/ 622961 w 1722566"/>
                <a:gd name="connsiteY2-6" fmla="*/ 1769574 h 2684332"/>
                <a:gd name="connsiteX3-7" fmla="*/ 393598 w 1722566"/>
                <a:gd name="connsiteY3-8" fmla="*/ 2684332 h 2684332"/>
                <a:gd name="connsiteX4-9" fmla="*/ 283690 w 1722566"/>
                <a:gd name="connsiteY4-10" fmla="*/ 1751553 h 2684332"/>
                <a:gd name="connsiteX5-11" fmla="*/ 215130 w 1722566"/>
                <a:gd name="connsiteY5-12" fmla="*/ 1500821 h 2684332"/>
                <a:gd name="connsiteX6-13" fmla="*/ 35309 w 1722566"/>
                <a:gd name="connsiteY6-14" fmla="*/ 852445 h 2684332"/>
                <a:gd name="connsiteX7-15" fmla="*/ 4751 w 1722566"/>
                <a:gd name="connsiteY7-16" fmla="*/ 753720 h 2684332"/>
                <a:gd name="connsiteX8-17" fmla="*/ 50 w 1722566"/>
                <a:gd name="connsiteY8-18" fmla="*/ 725904 h 2684332"/>
                <a:gd name="connsiteX9-19" fmla="*/ 50 w 1722566"/>
                <a:gd name="connsiteY9-20" fmla="*/ 482224 h 2684332"/>
                <a:gd name="connsiteX10-21" fmla="*/ 1617 w 1722566"/>
                <a:gd name="connsiteY10-22" fmla="*/ 467337 h 2684332"/>
                <a:gd name="connsiteX11-23" fmla="*/ 15329 w 1722566"/>
                <a:gd name="connsiteY11-24" fmla="*/ 466945 h 2684332"/>
                <a:gd name="connsiteX12-25" fmla="*/ 34525 w 1722566"/>
                <a:gd name="connsiteY12-26" fmla="*/ 484183 h 2684332"/>
                <a:gd name="connsiteX13-27" fmla="*/ 158324 w 1722566"/>
                <a:gd name="connsiteY13-28" fmla="*/ 602497 h 2684332"/>
                <a:gd name="connsiteX14-29" fmla="*/ 184181 w 1722566"/>
                <a:gd name="connsiteY14-30" fmla="*/ 631488 h 2684332"/>
                <a:gd name="connsiteX15-31" fmla="*/ 214739 w 1722566"/>
                <a:gd name="connsiteY15-32" fmla="*/ 624828 h 2684332"/>
                <a:gd name="connsiteX16-33" fmla="*/ 316598 w 1722566"/>
                <a:gd name="connsiteY16-34" fmla="*/ 603281 h 2684332"/>
                <a:gd name="connsiteX17-35" fmla="*/ 494461 w 1722566"/>
                <a:gd name="connsiteY17-36" fmla="*/ 579383 h 2684332"/>
                <a:gd name="connsiteX18-37" fmla="*/ 634714 w 1722566"/>
                <a:gd name="connsiteY18-38" fmla="*/ 540598 h 2684332"/>
                <a:gd name="connsiteX19-39" fmla="*/ 749894 w 1722566"/>
                <a:gd name="connsiteY19-40" fmla="*/ 584084 h 2684332"/>
                <a:gd name="connsiteX20-41" fmla="*/ 801215 w 1722566"/>
                <a:gd name="connsiteY20-42" fmla="*/ 721203 h 2684332"/>
                <a:gd name="connsiteX21-43" fmla="*/ 805525 w 1722566"/>
                <a:gd name="connsiteY21-44" fmla="*/ 738441 h 2684332"/>
                <a:gd name="connsiteX22-45" fmla="*/ 828247 w 1722566"/>
                <a:gd name="connsiteY22-46" fmla="*/ 761947 h 2684332"/>
                <a:gd name="connsiteX23-47" fmla="*/ 892106 w 1722566"/>
                <a:gd name="connsiteY23-48" fmla="*/ 799165 h 2684332"/>
                <a:gd name="connsiteX24-49" fmla="*/ 929715 w 1722566"/>
                <a:gd name="connsiteY24-50" fmla="*/ 808959 h 2684332"/>
                <a:gd name="connsiteX25-51" fmla="*/ 951654 w 1722566"/>
                <a:gd name="connsiteY25-52" fmla="*/ 800732 h 2684332"/>
                <a:gd name="connsiteX26-53" fmla="*/ 936375 w 1722566"/>
                <a:gd name="connsiteY26-54" fmla="*/ 781927 h 2684332"/>
                <a:gd name="connsiteX27-55" fmla="*/ 744801 w 1722566"/>
                <a:gd name="connsiteY27-56" fmla="*/ 493194 h 2684332"/>
                <a:gd name="connsiteX28-57" fmla="*/ 619043 w 1722566"/>
                <a:gd name="connsiteY28-58" fmla="*/ 278505 h 2684332"/>
                <a:gd name="connsiteX29-59" fmla="*/ 632363 w 1722566"/>
                <a:gd name="connsiteY29-60" fmla="*/ 248731 h 2684332"/>
                <a:gd name="connsiteX30-61" fmla="*/ 821196 w 1722566"/>
                <a:gd name="connsiteY30-62" fmla="*/ 168418 h 2684332"/>
                <a:gd name="connsiteX31-63" fmla="*/ 884270 w 1722566"/>
                <a:gd name="connsiteY31-64" fmla="*/ 53238 h 2684332"/>
                <a:gd name="connsiteX32-65" fmla="*/ 913261 w 1722566"/>
                <a:gd name="connsiteY32-66" fmla="*/ 9752 h 2684332"/>
                <a:gd name="connsiteX33-67" fmla="*/ 971634 w 1722566"/>
                <a:gd name="connsiteY33-68" fmla="*/ 64991 h 2684332"/>
                <a:gd name="connsiteX34-69" fmla="*/ 1198077 w 1722566"/>
                <a:gd name="connsiteY34-70" fmla="*/ 294567 h 2684332"/>
                <a:gd name="connsiteX35-71" fmla="*/ 1428828 w 1722566"/>
                <a:gd name="connsiteY35-72" fmla="*/ 554701 h 2684332"/>
                <a:gd name="connsiteX36-73" fmla="*/ 1704632 w 1722566"/>
                <a:gd name="connsiteY36-74" fmla="*/ 927665 h 2684332"/>
                <a:gd name="connsiteX37-75" fmla="*/ 1718736 w 1722566"/>
                <a:gd name="connsiteY37-76" fmla="*/ 1061649 h 2684332"/>
                <a:gd name="connsiteX38-77" fmla="*/ 1661930 w 1722566"/>
                <a:gd name="connsiteY38-78" fmla="*/ 1210521 h 2684332"/>
                <a:gd name="connsiteX39-79" fmla="*/ 1510707 w 1722566"/>
                <a:gd name="connsiteY39-80" fmla="*/ 1304545 h 2684332"/>
                <a:gd name="connsiteX40-81" fmla="*/ 1153807 w 1722566"/>
                <a:gd name="connsiteY40-82" fmla="*/ 1446366 h 2684332"/>
                <a:gd name="connsiteX41-83" fmla="*/ 968500 w 1722566"/>
                <a:gd name="connsiteY41-84" fmla="*/ 1505914 h 2684332"/>
                <a:gd name="connsiteX42-85" fmla="*/ 817670 w 1722566"/>
                <a:gd name="connsiteY42-86" fmla="*/ 1537256 h 2684332"/>
                <a:gd name="connsiteX43-87" fmla="*/ 791029 w 1722566"/>
                <a:gd name="connsiteY43-88" fmla="*/ 1627362 h 2684332"/>
                <a:gd name="connsiteX44-89" fmla="*/ 782411 w 1722566"/>
                <a:gd name="connsiteY44-90" fmla="*/ 1769183 h 2684332"/>
                <a:gd name="connsiteX0-91" fmla="*/ 788742 w 1722566"/>
                <a:gd name="connsiteY0-92" fmla="*/ 1930611 h 2684332"/>
                <a:gd name="connsiteX1-93" fmla="*/ 707191 w 1722566"/>
                <a:gd name="connsiteY1-94" fmla="*/ 1769574 h 2684332"/>
                <a:gd name="connsiteX2-95" fmla="*/ 622961 w 1722566"/>
                <a:gd name="connsiteY2-96" fmla="*/ 1769574 h 2684332"/>
                <a:gd name="connsiteX3-97" fmla="*/ 393598 w 1722566"/>
                <a:gd name="connsiteY3-98" fmla="*/ 2684332 h 2684332"/>
                <a:gd name="connsiteX4-99" fmla="*/ 283690 w 1722566"/>
                <a:gd name="connsiteY4-100" fmla="*/ 1751553 h 2684332"/>
                <a:gd name="connsiteX5-101" fmla="*/ 215130 w 1722566"/>
                <a:gd name="connsiteY5-102" fmla="*/ 1500821 h 2684332"/>
                <a:gd name="connsiteX6-103" fmla="*/ 35309 w 1722566"/>
                <a:gd name="connsiteY6-104" fmla="*/ 852445 h 2684332"/>
                <a:gd name="connsiteX7-105" fmla="*/ 4751 w 1722566"/>
                <a:gd name="connsiteY7-106" fmla="*/ 753720 h 2684332"/>
                <a:gd name="connsiteX8-107" fmla="*/ 50 w 1722566"/>
                <a:gd name="connsiteY8-108" fmla="*/ 725904 h 2684332"/>
                <a:gd name="connsiteX9-109" fmla="*/ 50 w 1722566"/>
                <a:gd name="connsiteY9-110" fmla="*/ 482224 h 2684332"/>
                <a:gd name="connsiteX10-111" fmla="*/ 1617 w 1722566"/>
                <a:gd name="connsiteY10-112" fmla="*/ 467337 h 2684332"/>
                <a:gd name="connsiteX11-113" fmla="*/ 15329 w 1722566"/>
                <a:gd name="connsiteY11-114" fmla="*/ 466945 h 2684332"/>
                <a:gd name="connsiteX12-115" fmla="*/ 34525 w 1722566"/>
                <a:gd name="connsiteY12-116" fmla="*/ 484183 h 2684332"/>
                <a:gd name="connsiteX13-117" fmla="*/ 158324 w 1722566"/>
                <a:gd name="connsiteY13-118" fmla="*/ 602497 h 2684332"/>
                <a:gd name="connsiteX14-119" fmla="*/ 184181 w 1722566"/>
                <a:gd name="connsiteY14-120" fmla="*/ 631488 h 2684332"/>
                <a:gd name="connsiteX15-121" fmla="*/ 214739 w 1722566"/>
                <a:gd name="connsiteY15-122" fmla="*/ 624828 h 2684332"/>
                <a:gd name="connsiteX16-123" fmla="*/ 316598 w 1722566"/>
                <a:gd name="connsiteY16-124" fmla="*/ 603281 h 2684332"/>
                <a:gd name="connsiteX17-125" fmla="*/ 494461 w 1722566"/>
                <a:gd name="connsiteY17-126" fmla="*/ 579383 h 2684332"/>
                <a:gd name="connsiteX18-127" fmla="*/ 634714 w 1722566"/>
                <a:gd name="connsiteY18-128" fmla="*/ 540598 h 2684332"/>
                <a:gd name="connsiteX19-129" fmla="*/ 749894 w 1722566"/>
                <a:gd name="connsiteY19-130" fmla="*/ 584084 h 2684332"/>
                <a:gd name="connsiteX20-131" fmla="*/ 801215 w 1722566"/>
                <a:gd name="connsiteY20-132" fmla="*/ 721203 h 2684332"/>
                <a:gd name="connsiteX21-133" fmla="*/ 805525 w 1722566"/>
                <a:gd name="connsiteY21-134" fmla="*/ 738441 h 2684332"/>
                <a:gd name="connsiteX22-135" fmla="*/ 828247 w 1722566"/>
                <a:gd name="connsiteY22-136" fmla="*/ 761947 h 2684332"/>
                <a:gd name="connsiteX23-137" fmla="*/ 892106 w 1722566"/>
                <a:gd name="connsiteY23-138" fmla="*/ 799165 h 2684332"/>
                <a:gd name="connsiteX24-139" fmla="*/ 929715 w 1722566"/>
                <a:gd name="connsiteY24-140" fmla="*/ 808959 h 2684332"/>
                <a:gd name="connsiteX25-141" fmla="*/ 951654 w 1722566"/>
                <a:gd name="connsiteY25-142" fmla="*/ 800732 h 2684332"/>
                <a:gd name="connsiteX26-143" fmla="*/ 936375 w 1722566"/>
                <a:gd name="connsiteY26-144" fmla="*/ 781927 h 2684332"/>
                <a:gd name="connsiteX27-145" fmla="*/ 744801 w 1722566"/>
                <a:gd name="connsiteY27-146" fmla="*/ 493194 h 2684332"/>
                <a:gd name="connsiteX28-147" fmla="*/ 619043 w 1722566"/>
                <a:gd name="connsiteY28-148" fmla="*/ 278505 h 2684332"/>
                <a:gd name="connsiteX29-149" fmla="*/ 632363 w 1722566"/>
                <a:gd name="connsiteY29-150" fmla="*/ 248731 h 2684332"/>
                <a:gd name="connsiteX30-151" fmla="*/ 821196 w 1722566"/>
                <a:gd name="connsiteY30-152" fmla="*/ 168418 h 2684332"/>
                <a:gd name="connsiteX31-153" fmla="*/ 884270 w 1722566"/>
                <a:gd name="connsiteY31-154" fmla="*/ 53238 h 2684332"/>
                <a:gd name="connsiteX32-155" fmla="*/ 913261 w 1722566"/>
                <a:gd name="connsiteY32-156" fmla="*/ 9752 h 2684332"/>
                <a:gd name="connsiteX33-157" fmla="*/ 971634 w 1722566"/>
                <a:gd name="connsiteY33-158" fmla="*/ 64991 h 2684332"/>
                <a:gd name="connsiteX34-159" fmla="*/ 1198077 w 1722566"/>
                <a:gd name="connsiteY34-160" fmla="*/ 294567 h 2684332"/>
                <a:gd name="connsiteX35-161" fmla="*/ 1428828 w 1722566"/>
                <a:gd name="connsiteY35-162" fmla="*/ 554701 h 2684332"/>
                <a:gd name="connsiteX36-163" fmla="*/ 1704632 w 1722566"/>
                <a:gd name="connsiteY36-164" fmla="*/ 927665 h 2684332"/>
                <a:gd name="connsiteX37-165" fmla="*/ 1718736 w 1722566"/>
                <a:gd name="connsiteY37-166" fmla="*/ 1061649 h 2684332"/>
                <a:gd name="connsiteX38-167" fmla="*/ 1661930 w 1722566"/>
                <a:gd name="connsiteY38-168" fmla="*/ 1210521 h 2684332"/>
                <a:gd name="connsiteX39-169" fmla="*/ 1510707 w 1722566"/>
                <a:gd name="connsiteY39-170" fmla="*/ 1304545 h 2684332"/>
                <a:gd name="connsiteX40-171" fmla="*/ 1153807 w 1722566"/>
                <a:gd name="connsiteY40-172" fmla="*/ 1446366 h 2684332"/>
                <a:gd name="connsiteX41-173" fmla="*/ 968500 w 1722566"/>
                <a:gd name="connsiteY41-174" fmla="*/ 1505914 h 2684332"/>
                <a:gd name="connsiteX42-175" fmla="*/ 817670 w 1722566"/>
                <a:gd name="connsiteY42-176" fmla="*/ 1537256 h 2684332"/>
                <a:gd name="connsiteX43-177" fmla="*/ 791029 w 1722566"/>
                <a:gd name="connsiteY43-178" fmla="*/ 1627362 h 2684332"/>
                <a:gd name="connsiteX44-179" fmla="*/ 788742 w 1722566"/>
                <a:gd name="connsiteY44-180" fmla="*/ 1930611 h 2684332"/>
                <a:gd name="connsiteX0-181" fmla="*/ 788742 w 1722566"/>
                <a:gd name="connsiteY0-182" fmla="*/ 1930611 h 2684332"/>
                <a:gd name="connsiteX1-183" fmla="*/ 795819 w 1722566"/>
                <a:gd name="connsiteY1-184" fmla="*/ 2260188 h 2684332"/>
                <a:gd name="connsiteX2-185" fmla="*/ 622961 w 1722566"/>
                <a:gd name="connsiteY2-186" fmla="*/ 1769574 h 2684332"/>
                <a:gd name="connsiteX3-187" fmla="*/ 393598 w 1722566"/>
                <a:gd name="connsiteY3-188" fmla="*/ 2684332 h 2684332"/>
                <a:gd name="connsiteX4-189" fmla="*/ 283690 w 1722566"/>
                <a:gd name="connsiteY4-190" fmla="*/ 1751553 h 2684332"/>
                <a:gd name="connsiteX5-191" fmla="*/ 215130 w 1722566"/>
                <a:gd name="connsiteY5-192" fmla="*/ 1500821 h 2684332"/>
                <a:gd name="connsiteX6-193" fmla="*/ 35309 w 1722566"/>
                <a:gd name="connsiteY6-194" fmla="*/ 852445 h 2684332"/>
                <a:gd name="connsiteX7-195" fmla="*/ 4751 w 1722566"/>
                <a:gd name="connsiteY7-196" fmla="*/ 753720 h 2684332"/>
                <a:gd name="connsiteX8-197" fmla="*/ 50 w 1722566"/>
                <a:gd name="connsiteY8-198" fmla="*/ 725904 h 2684332"/>
                <a:gd name="connsiteX9-199" fmla="*/ 50 w 1722566"/>
                <a:gd name="connsiteY9-200" fmla="*/ 482224 h 2684332"/>
                <a:gd name="connsiteX10-201" fmla="*/ 1617 w 1722566"/>
                <a:gd name="connsiteY10-202" fmla="*/ 467337 h 2684332"/>
                <a:gd name="connsiteX11-203" fmla="*/ 15329 w 1722566"/>
                <a:gd name="connsiteY11-204" fmla="*/ 466945 h 2684332"/>
                <a:gd name="connsiteX12-205" fmla="*/ 34525 w 1722566"/>
                <a:gd name="connsiteY12-206" fmla="*/ 484183 h 2684332"/>
                <a:gd name="connsiteX13-207" fmla="*/ 158324 w 1722566"/>
                <a:gd name="connsiteY13-208" fmla="*/ 602497 h 2684332"/>
                <a:gd name="connsiteX14-209" fmla="*/ 184181 w 1722566"/>
                <a:gd name="connsiteY14-210" fmla="*/ 631488 h 2684332"/>
                <a:gd name="connsiteX15-211" fmla="*/ 214739 w 1722566"/>
                <a:gd name="connsiteY15-212" fmla="*/ 624828 h 2684332"/>
                <a:gd name="connsiteX16-213" fmla="*/ 316598 w 1722566"/>
                <a:gd name="connsiteY16-214" fmla="*/ 603281 h 2684332"/>
                <a:gd name="connsiteX17-215" fmla="*/ 494461 w 1722566"/>
                <a:gd name="connsiteY17-216" fmla="*/ 579383 h 2684332"/>
                <a:gd name="connsiteX18-217" fmla="*/ 634714 w 1722566"/>
                <a:gd name="connsiteY18-218" fmla="*/ 540598 h 2684332"/>
                <a:gd name="connsiteX19-219" fmla="*/ 749894 w 1722566"/>
                <a:gd name="connsiteY19-220" fmla="*/ 584084 h 2684332"/>
                <a:gd name="connsiteX20-221" fmla="*/ 801215 w 1722566"/>
                <a:gd name="connsiteY20-222" fmla="*/ 721203 h 2684332"/>
                <a:gd name="connsiteX21-223" fmla="*/ 805525 w 1722566"/>
                <a:gd name="connsiteY21-224" fmla="*/ 738441 h 2684332"/>
                <a:gd name="connsiteX22-225" fmla="*/ 828247 w 1722566"/>
                <a:gd name="connsiteY22-226" fmla="*/ 761947 h 2684332"/>
                <a:gd name="connsiteX23-227" fmla="*/ 892106 w 1722566"/>
                <a:gd name="connsiteY23-228" fmla="*/ 799165 h 2684332"/>
                <a:gd name="connsiteX24-229" fmla="*/ 929715 w 1722566"/>
                <a:gd name="connsiteY24-230" fmla="*/ 808959 h 2684332"/>
                <a:gd name="connsiteX25-231" fmla="*/ 951654 w 1722566"/>
                <a:gd name="connsiteY25-232" fmla="*/ 800732 h 2684332"/>
                <a:gd name="connsiteX26-233" fmla="*/ 936375 w 1722566"/>
                <a:gd name="connsiteY26-234" fmla="*/ 781927 h 2684332"/>
                <a:gd name="connsiteX27-235" fmla="*/ 744801 w 1722566"/>
                <a:gd name="connsiteY27-236" fmla="*/ 493194 h 2684332"/>
                <a:gd name="connsiteX28-237" fmla="*/ 619043 w 1722566"/>
                <a:gd name="connsiteY28-238" fmla="*/ 278505 h 2684332"/>
                <a:gd name="connsiteX29-239" fmla="*/ 632363 w 1722566"/>
                <a:gd name="connsiteY29-240" fmla="*/ 248731 h 2684332"/>
                <a:gd name="connsiteX30-241" fmla="*/ 821196 w 1722566"/>
                <a:gd name="connsiteY30-242" fmla="*/ 168418 h 2684332"/>
                <a:gd name="connsiteX31-243" fmla="*/ 884270 w 1722566"/>
                <a:gd name="connsiteY31-244" fmla="*/ 53238 h 2684332"/>
                <a:gd name="connsiteX32-245" fmla="*/ 913261 w 1722566"/>
                <a:gd name="connsiteY32-246" fmla="*/ 9752 h 2684332"/>
                <a:gd name="connsiteX33-247" fmla="*/ 971634 w 1722566"/>
                <a:gd name="connsiteY33-248" fmla="*/ 64991 h 2684332"/>
                <a:gd name="connsiteX34-249" fmla="*/ 1198077 w 1722566"/>
                <a:gd name="connsiteY34-250" fmla="*/ 294567 h 2684332"/>
                <a:gd name="connsiteX35-251" fmla="*/ 1428828 w 1722566"/>
                <a:gd name="connsiteY35-252" fmla="*/ 554701 h 2684332"/>
                <a:gd name="connsiteX36-253" fmla="*/ 1704632 w 1722566"/>
                <a:gd name="connsiteY36-254" fmla="*/ 927665 h 2684332"/>
                <a:gd name="connsiteX37-255" fmla="*/ 1718736 w 1722566"/>
                <a:gd name="connsiteY37-256" fmla="*/ 1061649 h 2684332"/>
                <a:gd name="connsiteX38-257" fmla="*/ 1661930 w 1722566"/>
                <a:gd name="connsiteY38-258" fmla="*/ 1210521 h 2684332"/>
                <a:gd name="connsiteX39-259" fmla="*/ 1510707 w 1722566"/>
                <a:gd name="connsiteY39-260" fmla="*/ 1304545 h 2684332"/>
                <a:gd name="connsiteX40-261" fmla="*/ 1153807 w 1722566"/>
                <a:gd name="connsiteY40-262" fmla="*/ 1446366 h 2684332"/>
                <a:gd name="connsiteX41-263" fmla="*/ 968500 w 1722566"/>
                <a:gd name="connsiteY41-264" fmla="*/ 1505914 h 2684332"/>
                <a:gd name="connsiteX42-265" fmla="*/ 817670 w 1722566"/>
                <a:gd name="connsiteY42-266" fmla="*/ 1537256 h 2684332"/>
                <a:gd name="connsiteX43-267" fmla="*/ 791029 w 1722566"/>
                <a:gd name="connsiteY43-268" fmla="*/ 1627362 h 2684332"/>
                <a:gd name="connsiteX44-269" fmla="*/ 788742 w 1722566"/>
                <a:gd name="connsiteY44-270" fmla="*/ 1930611 h 2684332"/>
                <a:gd name="connsiteX0-271" fmla="*/ 788742 w 1722566"/>
                <a:gd name="connsiteY0-272" fmla="*/ 1930611 h 2715750"/>
                <a:gd name="connsiteX1-273" fmla="*/ 795819 w 1722566"/>
                <a:gd name="connsiteY1-274" fmla="*/ 2260188 h 2715750"/>
                <a:gd name="connsiteX2-275" fmla="*/ 876181 w 1722566"/>
                <a:gd name="connsiteY2-276" fmla="*/ 2684333 h 2715750"/>
                <a:gd name="connsiteX3-277" fmla="*/ 393598 w 1722566"/>
                <a:gd name="connsiteY3-278" fmla="*/ 2684332 h 2715750"/>
                <a:gd name="connsiteX4-279" fmla="*/ 283690 w 1722566"/>
                <a:gd name="connsiteY4-280" fmla="*/ 1751553 h 2715750"/>
                <a:gd name="connsiteX5-281" fmla="*/ 215130 w 1722566"/>
                <a:gd name="connsiteY5-282" fmla="*/ 1500821 h 2715750"/>
                <a:gd name="connsiteX6-283" fmla="*/ 35309 w 1722566"/>
                <a:gd name="connsiteY6-284" fmla="*/ 852445 h 2715750"/>
                <a:gd name="connsiteX7-285" fmla="*/ 4751 w 1722566"/>
                <a:gd name="connsiteY7-286" fmla="*/ 753720 h 2715750"/>
                <a:gd name="connsiteX8-287" fmla="*/ 50 w 1722566"/>
                <a:gd name="connsiteY8-288" fmla="*/ 725904 h 2715750"/>
                <a:gd name="connsiteX9-289" fmla="*/ 50 w 1722566"/>
                <a:gd name="connsiteY9-290" fmla="*/ 482224 h 2715750"/>
                <a:gd name="connsiteX10-291" fmla="*/ 1617 w 1722566"/>
                <a:gd name="connsiteY10-292" fmla="*/ 467337 h 2715750"/>
                <a:gd name="connsiteX11-293" fmla="*/ 15329 w 1722566"/>
                <a:gd name="connsiteY11-294" fmla="*/ 466945 h 2715750"/>
                <a:gd name="connsiteX12-295" fmla="*/ 34525 w 1722566"/>
                <a:gd name="connsiteY12-296" fmla="*/ 484183 h 2715750"/>
                <a:gd name="connsiteX13-297" fmla="*/ 158324 w 1722566"/>
                <a:gd name="connsiteY13-298" fmla="*/ 602497 h 2715750"/>
                <a:gd name="connsiteX14-299" fmla="*/ 184181 w 1722566"/>
                <a:gd name="connsiteY14-300" fmla="*/ 631488 h 2715750"/>
                <a:gd name="connsiteX15-301" fmla="*/ 214739 w 1722566"/>
                <a:gd name="connsiteY15-302" fmla="*/ 624828 h 2715750"/>
                <a:gd name="connsiteX16-303" fmla="*/ 316598 w 1722566"/>
                <a:gd name="connsiteY16-304" fmla="*/ 603281 h 2715750"/>
                <a:gd name="connsiteX17-305" fmla="*/ 494461 w 1722566"/>
                <a:gd name="connsiteY17-306" fmla="*/ 579383 h 2715750"/>
                <a:gd name="connsiteX18-307" fmla="*/ 634714 w 1722566"/>
                <a:gd name="connsiteY18-308" fmla="*/ 540598 h 2715750"/>
                <a:gd name="connsiteX19-309" fmla="*/ 749894 w 1722566"/>
                <a:gd name="connsiteY19-310" fmla="*/ 584084 h 2715750"/>
                <a:gd name="connsiteX20-311" fmla="*/ 801215 w 1722566"/>
                <a:gd name="connsiteY20-312" fmla="*/ 721203 h 2715750"/>
                <a:gd name="connsiteX21-313" fmla="*/ 805525 w 1722566"/>
                <a:gd name="connsiteY21-314" fmla="*/ 738441 h 2715750"/>
                <a:gd name="connsiteX22-315" fmla="*/ 828247 w 1722566"/>
                <a:gd name="connsiteY22-316" fmla="*/ 761947 h 2715750"/>
                <a:gd name="connsiteX23-317" fmla="*/ 892106 w 1722566"/>
                <a:gd name="connsiteY23-318" fmla="*/ 799165 h 2715750"/>
                <a:gd name="connsiteX24-319" fmla="*/ 929715 w 1722566"/>
                <a:gd name="connsiteY24-320" fmla="*/ 808959 h 2715750"/>
                <a:gd name="connsiteX25-321" fmla="*/ 951654 w 1722566"/>
                <a:gd name="connsiteY25-322" fmla="*/ 800732 h 2715750"/>
                <a:gd name="connsiteX26-323" fmla="*/ 936375 w 1722566"/>
                <a:gd name="connsiteY26-324" fmla="*/ 781927 h 2715750"/>
                <a:gd name="connsiteX27-325" fmla="*/ 744801 w 1722566"/>
                <a:gd name="connsiteY27-326" fmla="*/ 493194 h 2715750"/>
                <a:gd name="connsiteX28-327" fmla="*/ 619043 w 1722566"/>
                <a:gd name="connsiteY28-328" fmla="*/ 278505 h 2715750"/>
                <a:gd name="connsiteX29-329" fmla="*/ 632363 w 1722566"/>
                <a:gd name="connsiteY29-330" fmla="*/ 248731 h 2715750"/>
                <a:gd name="connsiteX30-331" fmla="*/ 821196 w 1722566"/>
                <a:gd name="connsiteY30-332" fmla="*/ 168418 h 2715750"/>
                <a:gd name="connsiteX31-333" fmla="*/ 884270 w 1722566"/>
                <a:gd name="connsiteY31-334" fmla="*/ 53238 h 2715750"/>
                <a:gd name="connsiteX32-335" fmla="*/ 913261 w 1722566"/>
                <a:gd name="connsiteY32-336" fmla="*/ 9752 h 2715750"/>
                <a:gd name="connsiteX33-337" fmla="*/ 971634 w 1722566"/>
                <a:gd name="connsiteY33-338" fmla="*/ 64991 h 2715750"/>
                <a:gd name="connsiteX34-339" fmla="*/ 1198077 w 1722566"/>
                <a:gd name="connsiteY34-340" fmla="*/ 294567 h 2715750"/>
                <a:gd name="connsiteX35-341" fmla="*/ 1428828 w 1722566"/>
                <a:gd name="connsiteY35-342" fmla="*/ 554701 h 2715750"/>
                <a:gd name="connsiteX36-343" fmla="*/ 1704632 w 1722566"/>
                <a:gd name="connsiteY36-344" fmla="*/ 927665 h 2715750"/>
                <a:gd name="connsiteX37-345" fmla="*/ 1718736 w 1722566"/>
                <a:gd name="connsiteY37-346" fmla="*/ 1061649 h 2715750"/>
                <a:gd name="connsiteX38-347" fmla="*/ 1661930 w 1722566"/>
                <a:gd name="connsiteY38-348" fmla="*/ 1210521 h 2715750"/>
                <a:gd name="connsiteX39-349" fmla="*/ 1510707 w 1722566"/>
                <a:gd name="connsiteY39-350" fmla="*/ 1304545 h 2715750"/>
                <a:gd name="connsiteX40-351" fmla="*/ 1153807 w 1722566"/>
                <a:gd name="connsiteY40-352" fmla="*/ 1446366 h 2715750"/>
                <a:gd name="connsiteX41-353" fmla="*/ 968500 w 1722566"/>
                <a:gd name="connsiteY41-354" fmla="*/ 1505914 h 2715750"/>
                <a:gd name="connsiteX42-355" fmla="*/ 817670 w 1722566"/>
                <a:gd name="connsiteY42-356" fmla="*/ 1537256 h 2715750"/>
                <a:gd name="connsiteX43-357" fmla="*/ 791029 w 1722566"/>
                <a:gd name="connsiteY43-358" fmla="*/ 1627362 h 2715750"/>
                <a:gd name="connsiteX44-359" fmla="*/ 788742 w 1722566"/>
                <a:gd name="connsiteY44-360" fmla="*/ 1930611 h 2715750"/>
                <a:gd name="connsiteX0-361" fmla="*/ 788742 w 1722566"/>
                <a:gd name="connsiteY0-362" fmla="*/ 1930611 h 2689022"/>
                <a:gd name="connsiteX1-363" fmla="*/ 795819 w 1722566"/>
                <a:gd name="connsiteY1-364" fmla="*/ 2260188 h 2689022"/>
                <a:gd name="connsiteX2-365" fmla="*/ 876181 w 1722566"/>
                <a:gd name="connsiteY2-366" fmla="*/ 2684333 h 2689022"/>
                <a:gd name="connsiteX3-367" fmla="*/ 393598 w 1722566"/>
                <a:gd name="connsiteY3-368" fmla="*/ 2684332 h 2689022"/>
                <a:gd name="connsiteX4-369" fmla="*/ 283690 w 1722566"/>
                <a:gd name="connsiteY4-370" fmla="*/ 1751553 h 2689022"/>
                <a:gd name="connsiteX5-371" fmla="*/ 215130 w 1722566"/>
                <a:gd name="connsiteY5-372" fmla="*/ 1500821 h 2689022"/>
                <a:gd name="connsiteX6-373" fmla="*/ 35309 w 1722566"/>
                <a:gd name="connsiteY6-374" fmla="*/ 852445 h 2689022"/>
                <a:gd name="connsiteX7-375" fmla="*/ 4751 w 1722566"/>
                <a:gd name="connsiteY7-376" fmla="*/ 753720 h 2689022"/>
                <a:gd name="connsiteX8-377" fmla="*/ 50 w 1722566"/>
                <a:gd name="connsiteY8-378" fmla="*/ 725904 h 2689022"/>
                <a:gd name="connsiteX9-379" fmla="*/ 50 w 1722566"/>
                <a:gd name="connsiteY9-380" fmla="*/ 482224 h 2689022"/>
                <a:gd name="connsiteX10-381" fmla="*/ 1617 w 1722566"/>
                <a:gd name="connsiteY10-382" fmla="*/ 467337 h 2689022"/>
                <a:gd name="connsiteX11-383" fmla="*/ 15329 w 1722566"/>
                <a:gd name="connsiteY11-384" fmla="*/ 466945 h 2689022"/>
                <a:gd name="connsiteX12-385" fmla="*/ 34525 w 1722566"/>
                <a:gd name="connsiteY12-386" fmla="*/ 484183 h 2689022"/>
                <a:gd name="connsiteX13-387" fmla="*/ 158324 w 1722566"/>
                <a:gd name="connsiteY13-388" fmla="*/ 602497 h 2689022"/>
                <a:gd name="connsiteX14-389" fmla="*/ 184181 w 1722566"/>
                <a:gd name="connsiteY14-390" fmla="*/ 631488 h 2689022"/>
                <a:gd name="connsiteX15-391" fmla="*/ 214739 w 1722566"/>
                <a:gd name="connsiteY15-392" fmla="*/ 624828 h 2689022"/>
                <a:gd name="connsiteX16-393" fmla="*/ 316598 w 1722566"/>
                <a:gd name="connsiteY16-394" fmla="*/ 603281 h 2689022"/>
                <a:gd name="connsiteX17-395" fmla="*/ 494461 w 1722566"/>
                <a:gd name="connsiteY17-396" fmla="*/ 579383 h 2689022"/>
                <a:gd name="connsiteX18-397" fmla="*/ 634714 w 1722566"/>
                <a:gd name="connsiteY18-398" fmla="*/ 540598 h 2689022"/>
                <a:gd name="connsiteX19-399" fmla="*/ 749894 w 1722566"/>
                <a:gd name="connsiteY19-400" fmla="*/ 584084 h 2689022"/>
                <a:gd name="connsiteX20-401" fmla="*/ 801215 w 1722566"/>
                <a:gd name="connsiteY20-402" fmla="*/ 721203 h 2689022"/>
                <a:gd name="connsiteX21-403" fmla="*/ 805525 w 1722566"/>
                <a:gd name="connsiteY21-404" fmla="*/ 738441 h 2689022"/>
                <a:gd name="connsiteX22-405" fmla="*/ 828247 w 1722566"/>
                <a:gd name="connsiteY22-406" fmla="*/ 761947 h 2689022"/>
                <a:gd name="connsiteX23-407" fmla="*/ 892106 w 1722566"/>
                <a:gd name="connsiteY23-408" fmla="*/ 799165 h 2689022"/>
                <a:gd name="connsiteX24-409" fmla="*/ 929715 w 1722566"/>
                <a:gd name="connsiteY24-410" fmla="*/ 808959 h 2689022"/>
                <a:gd name="connsiteX25-411" fmla="*/ 951654 w 1722566"/>
                <a:gd name="connsiteY25-412" fmla="*/ 800732 h 2689022"/>
                <a:gd name="connsiteX26-413" fmla="*/ 936375 w 1722566"/>
                <a:gd name="connsiteY26-414" fmla="*/ 781927 h 2689022"/>
                <a:gd name="connsiteX27-415" fmla="*/ 744801 w 1722566"/>
                <a:gd name="connsiteY27-416" fmla="*/ 493194 h 2689022"/>
                <a:gd name="connsiteX28-417" fmla="*/ 619043 w 1722566"/>
                <a:gd name="connsiteY28-418" fmla="*/ 278505 h 2689022"/>
                <a:gd name="connsiteX29-419" fmla="*/ 632363 w 1722566"/>
                <a:gd name="connsiteY29-420" fmla="*/ 248731 h 2689022"/>
                <a:gd name="connsiteX30-421" fmla="*/ 821196 w 1722566"/>
                <a:gd name="connsiteY30-422" fmla="*/ 168418 h 2689022"/>
                <a:gd name="connsiteX31-423" fmla="*/ 884270 w 1722566"/>
                <a:gd name="connsiteY31-424" fmla="*/ 53238 h 2689022"/>
                <a:gd name="connsiteX32-425" fmla="*/ 913261 w 1722566"/>
                <a:gd name="connsiteY32-426" fmla="*/ 9752 h 2689022"/>
                <a:gd name="connsiteX33-427" fmla="*/ 971634 w 1722566"/>
                <a:gd name="connsiteY33-428" fmla="*/ 64991 h 2689022"/>
                <a:gd name="connsiteX34-429" fmla="*/ 1198077 w 1722566"/>
                <a:gd name="connsiteY34-430" fmla="*/ 294567 h 2689022"/>
                <a:gd name="connsiteX35-431" fmla="*/ 1428828 w 1722566"/>
                <a:gd name="connsiteY35-432" fmla="*/ 554701 h 2689022"/>
                <a:gd name="connsiteX36-433" fmla="*/ 1704632 w 1722566"/>
                <a:gd name="connsiteY36-434" fmla="*/ 927665 h 2689022"/>
                <a:gd name="connsiteX37-435" fmla="*/ 1718736 w 1722566"/>
                <a:gd name="connsiteY37-436" fmla="*/ 1061649 h 2689022"/>
                <a:gd name="connsiteX38-437" fmla="*/ 1661930 w 1722566"/>
                <a:gd name="connsiteY38-438" fmla="*/ 1210521 h 2689022"/>
                <a:gd name="connsiteX39-439" fmla="*/ 1510707 w 1722566"/>
                <a:gd name="connsiteY39-440" fmla="*/ 1304545 h 2689022"/>
                <a:gd name="connsiteX40-441" fmla="*/ 1153807 w 1722566"/>
                <a:gd name="connsiteY40-442" fmla="*/ 1446366 h 2689022"/>
                <a:gd name="connsiteX41-443" fmla="*/ 968500 w 1722566"/>
                <a:gd name="connsiteY41-444" fmla="*/ 1505914 h 2689022"/>
                <a:gd name="connsiteX42-445" fmla="*/ 817670 w 1722566"/>
                <a:gd name="connsiteY42-446" fmla="*/ 1537256 h 2689022"/>
                <a:gd name="connsiteX43-447" fmla="*/ 791029 w 1722566"/>
                <a:gd name="connsiteY43-448" fmla="*/ 1627362 h 2689022"/>
                <a:gd name="connsiteX44-449" fmla="*/ 788742 w 1722566"/>
                <a:gd name="connsiteY44-450" fmla="*/ 1930611 h 2689022"/>
                <a:gd name="connsiteX0-451" fmla="*/ 788742 w 1722566"/>
                <a:gd name="connsiteY0-452" fmla="*/ 1930611 h 2735147"/>
                <a:gd name="connsiteX1-453" fmla="*/ 795819 w 1722566"/>
                <a:gd name="connsiteY1-454" fmla="*/ 2260188 h 2735147"/>
                <a:gd name="connsiteX2-455" fmla="*/ 876181 w 1722566"/>
                <a:gd name="connsiteY2-456" fmla="*/ 2684333 h 2735147"/>
                <a:gd name="connsiteX3-457" fmla="*/ 393598 w 1722566"/>
                <a:gd name="connsiteY3-458" fmla="*/ 2684332 h 2735147"/>
                <a:gd name="connsiteX4-459" fmla="*/ 283690 w 1722566"/>
                <a:gd name="connsiteY4-460" fmla="*/ 1751553 h 2735147"/>
                <a:gd name="connsiteX5-461" fmla="*/ 215130 w 1722566"/>
                <a:gd name="connsiteY5-462" fmla="*/ 1500821 h 2735147"/>
                <a:gd name="connsiteX6-463" fmla="*/ 35309 w 1722566"/>
                <a:gd name="connsiteY6-464" fmla="*/ 852445 h 2735147"/>
                <a:gd name="connsiteX7-465" fmla="*/ 4751 w 1722566"/>
                <a:gd name="connsiteY7-466" fmla="*/ 753720 h 2735147"/>
                <a:gd name="connsiteX8-467" fmla="*/ 50 w 1722566"/>
                <a:gd name="connsiteY8-468" fmla="*/ 725904 h 2735147"/>
                <a:gd name="connsiteX9-469" fmla="*/ 50 w 1722566"/>
                <a:gd name="connsiteY9-470" fmla="*/ 482224 h 2735147"/>
                <a:gd name="connsiteX10-471" fmla="*/ 1617 w 1722566"/>
                <a:gd name="connsiteY10-472" fmla="*/ 467337 h 2735147"/>
                <a:gd name="connsiteX11-473" fmla="*/ 15329 w 1722566"/>
                <a:gd name="connsiteY11-474" fmla="*/ 466945 h 2735147"/>
                <a:gd name="connsiteX12-475" fmla="*/ 34525 w 1722566"/>
                <a:gd name="connsiteY12-476" fmla="*/ 484183 h 2735147"/>
                <a:gd name="connsiteX13-477" fmla="*/ 158324 w 1722566"/>
                <a:gd name="connsiteY13-478" fmla="*/ 602497 h 2735147"/>
                <a:gd name="connsiteX14-479" fmla="*/ 184181 w 1722566"/>
                <a:gd name="connsiteY14-480" fmla="*/ 631488 h 2735147"/>
                <a:gd name="connsiteX15-481" fmla="*/ 214739 w 1722566"/>
                <a:gd name="connsiteY15-482" fmla="*/ 624828 h 2735147"/>
                <a:gd name="connsiteX16-483" fmla="*/ 316598 w 1722566"/>
                <a:gd name="connsiteY16-484" fmla="*/ 603281 h 2735147"/>
                <a:gd name="connsiteX17-485" fmla="*/ 494461 w 1722566"/>
                <a:gd name="connsiteY17-486" fmla="*/ 579383 h 2735147"/>
                <a:gd name="connsiteX18-487" fmla="*/ 634714 w 1722566"/>
                <a:gd name="connsiteY18-488" fmla="*/ 540598 h 2735147"/>
                <a:gd name="connsiteX19-489" fmla="*/ 749894 w 1722566"/>
                <a:gd name="connsiteY19-490" fmla="*/ 584084 h 2735147"/>
                <a:gd name="connsiteX20-491" fmla="*/ 801215 w 1722566"/>
                <a:gd name="connsiteY20-492" fmla="*/ 721203 h 2735147"/>
                <a:gd name="connsiteX21-493" fmla="*/ 805525 w 1722566"/>
                <a:gd name="connsiteY21-494" fmla="*/ 738441 h 2735147"/>
                <a:gd name="connsiteX22-495" fmla="*/ 828247 w 1722566"/>
                <a:gd name="connsiteY22-496" fmla="*/ 761947 h 2735147"/>
                <a:gd name="connsiteX23-497" fmla="*/ 892106 w 1722566"/>
                <a:gd name="connsiteY23-498" fmla="*/ 799165 h 2735147"/>
                <a:gd name="connsiteX24-499" fmla="*/ 929715 w 1722566"/>
                <a:gd name="connsiteY24-500" fmla="*/ 808959 h 2735147"/>
                <a:gd name="connsiteX25-501" fmla="*/ 951654 w 1722566"/>
                <a:gd name="connsiteY25-502" fmla="*/ 800732 h 2735147"/>
                <a:gd name="connsiteX26-503" fmla="*/ 936375 w 1722566"/>
                <a:gd name="connsiteY26-504" fmla="*/ 781927 h 2735147"/>
                <a:gd name="connsiteX27-505" fmla="*/ 744801 w 1722566"/>
                <a:gd name="connsiteY27-506" fmla="*/ 493194 h 2735147"/>
                <a:gd name="connsiteX28-507" fmla="*/ 619043 w 1722566"/>
                <a:gd name="connsiteY28-508" fmla="*/ 278505 h 2735147"/>
                <a:gd name="connsiteX29-509" fmla="*/ 632363 w 1722566"/>
                <a:gd name="connsiteY29-510" fmla="*/ 248731 h 2735147"/>
                <a:gd name="connsiteX30-511" fmla="*/ 821196 w 1722566"/>
                <a:gd name="connsiteY30-512" fmla="*/ 168418 h 2735147"/>
                <a:gd name="connsiteX31-513" fmla="*/ 884270 w 1722566"/>
                <a:gd name="connsiteY31-514" fmla="*/ 53238 h 2735147"/>
                <a:gd name="connsiteX32-515" fmla="*/ 913261 w 1722566"/>
                <a:gd name="connsiteY32-516" fmla="*/ 9752 h 2735147"/>
                <a:gd name="connsiteX33-517" fmla="*/ 971634 w 1722566"/>
                <a:gd name="connsiteY33-518" fmla="*/ 64991 h 2735147"/>
                <a:gd name="connsiteX34-519" fmla="*/ 1198077 w 1722566"/>
                <a:gd name="connsiteY34-520" fmla="*/ 294567 h 2735147"/>
                <a:gd name="connsiteX35-521" fmla="*/ 1428828 w 1722566"/>
                <a:gd name="connsiteY35-522" fmla="*/ 554701 h 2735147"/>
                <a:gd name="connsiteX36-523" fmla="*/ 1704632 w 1722566"/>
                <a:gd name="connsiteY36-524" fmla="*/ 927665 h 2735147"/>
                <a:gd name="connsiteX37-525" fmla="*/ 1718736 w 1722566"/>
                <a:gd name="connsiteY37-526" fmla="*/ 1061649 h 2735147"/>
                <a:gd name="connsiteX38-527" fmla="*/ 1661930 w 1722566"/>
                <a:gd name="connsiteY38-528" fmla="*/ 1210521 h 2735147"/>
                <a:gd name="connsiteX39-529" fmla="*/ 1510707 w 1722566"/>
                <a:gd name="connsiteY39-530" fmla="*/ 1304545 h 2735147"/>
                <a:gd name="connsiteX40-531" fmla="*/ 1153807 w 1722566"/>
                <a:gd name="connsiteY40-532" fmla="*/ 1446366 h 2735147"/>
                <a:gd name="connsiteX41-533" fmla="*/ 968500 w 1722566"/>
                <a:gd name="connsiteY41-534" fmla="*/ 1505914 h 2735147"/>
                <a:gd name="connsiteX42-535" fmla="*/ 817670 w 1722566"/>
                <a:gd name="connsiteY42-536" fmla="*/ 1537256 h 2735147"/>
                <a:gd name="connsiteX43-537" fmla="*/ 791029 w 1722566"/>
                <a:gd name="connsiteY43-538" fmla="*/ 1627362 h 2735147"/>
                <a:gd name="connsiteX44-539" fmla="*/ 788742 w 1722566"/>
                <a:gd name="connsiteY44-540" fmla="*/ 1930611 h 2735147"/>
                <a:gd name="connsiteX0-541" fmla="*/ 788742 w 1722566"/>
                <a:gd name="connsiteY0-542" fmla="*/ 1930611 h 2735147"/>
                <a:gd name="connsiteX1-543" fmla="*/ 795819 w 1722566"/>
                <a:gd name="connsiteY1-544" fmla="*/ 2260188 h 2735147"/>
                <a:gd name="connsiteX2-545" fmla="*/ 876181 w 1722566"/>
                <a:gd name="connsiteY2-546" fmla="*/ 2684333 h 2735147"/>
                <a:gd name="connsiteX3-547" fmla="*/ 393598 w 1722566"/>
                <a:gd name="connsiteY3-548" fmla="*/ 2684332 h 2735147"/>
                <a:gd name="connsiteX4-549" fmla="*/ 283690 w 1722566"/>
                <a:gd name="connsiteY4-550" fmla="*/ 1751553 h 2735147"/>
                <a:gd name="connsiteX5-551" fmla="*/ 215130 w 1722566"/>
                <a:gd name="connsiteY5-552" fmla="*/ 1500821 h 2735147"/>
                <a:gd name="connsiteX6-553" fmla="*/ 35309 w 1722566"/>
                <a:gd name="connsiteY6-554" fmla="*/ 852445 h 2735147"/>
                <a:gd name="connsiteX7-555" fmla="*/ 4751 w 1722566"/>
                <a:gd name="connsiteY7-556" fmla="*/ 753720 h 2735147"/>
                <a:gd name="connsiteX8-557" fmla="*/ 50 w 1722566"/>
                <a:gd name="connsiteY8-558" fmla="*/ 725904 h 2735147"/>
                <a:gd name="connsiteX9-559" fmla="*/ 50 w 1722566"/>
                <a:gd name="connsiteY9-560" fmla="*/ 482224 h 2735147"/>
                <a:gd name="connsiteX10-561" fmla="*/ 1617 w 1722566"/>
                <a:gd name="connsiteY10-562" fmla="*/ 467337 h 2735147"/>
                <a:gd name="connsiteX11-563" fmla="*/ 15329 w 1722566"/>
                <a:gd name="connsiteY11-564" fmla="*/ 466945 h 2735147"/>
                <a:gd name="connsiteX12-565" fmla="*/ 34525 w 1722566"/>
                <a:gd name="connsiteY12-566" fmla="*/ 484183 h 2735147"/>
                <a:gd name="connsiteX13-567" fmla="*/ 158324 w 1722566"/>
                <a:gd name="connsiteY13-568" fmla="*/ 602497 h 2735147"/>
                <a:gd name="connsiteX14-569" fmla="*/ 184181 w 1722566"/>
                <a:gd name="connsiteY14-570" fmla="*/ 631488 h 2735147"/>
                <a:gd name="connsiteX15-571" fmla="*/ 214739 w 1722566"/>
                <a:gd name="connsiteY15-572" fmla="*/ 624828 h 2735147"/>
                <a:gd name="connsiteX16-573" fmla="*/ 316598 w 1722566"/>
                <a:gd name="connsiteY16-574" fmla="*/ 603281 h 2735147"/>
                <a:gd name="connsiteX17-575" fmla="*/ 494461 w 1722566"/>
                <a:gd name="connsiteY17-576" fmla="*/ 579383 h 2735147"/>
                <a:gd name="connsiteX18-577" fmla="*/ 634714 w 1722566"/>
                <a:gd name="connsiteY18-578" fmla="*/ 540598 h 2735147"/>
                <a:gd name="connsiteX19-579" fmla="*/ 749894 w 1722566"/>
                <a:gd name="connsiteY19-580" fmla="*/ 584084 h 2735147"/>
                <a:gd name="connsiteX20-581" fmla="*/ 801215 w 1722566"/>
                <a:gd name="connsiteY20-582" fmla="*/ 721203 h 2735147"/>
                <a:gd name="connsiteX21-583" fmla="*/ 805525 w 1722566"/>
                <a:gd name="connsiteY21-584" fmla="*/ 738441 h 2735147"/>
                <a:gd name="connsiteX22-585" fmla="*/ 828247 w 1722566"/>
                <a:gd name="connsiteY22-586" fmla="*/ 761947 h 2735147"/>
                <a:gd name="connsiteX23-587" fmla="*/ 892106 w 1722566"/>
                <a:gd name="connsiteY23-588" fmla="*/ 799165 h 2735147"/>
                <a:gd name="connsiteX24-589" fmla="*/ 929715 w 1722566"/>
                <a:gd name="connsiteY24-590" fmla="*/ 808959 h 2735147"/>
                <a:gd name="connsiteX25-591" fmla="*/ 951654 w 1722566"/>
                <a:gd name="connsiteY25-592" fmla="*/ 800732 h 2735147"/>
                <a:gd name="connsiteX26-593" fmla="*/ 936375 w 1722566"/>
                <a:gd name="connsiteY26-594" fmla="*/ 781927 h 2735147"/>
                <a:gd name="connsiteX27-595" fmla="*/ 744801 w 1722566"/>
                <a:gd name="connsiteY27-596" fmla="*/ 493194 h 2735147"/>
                <a:gd name="connsiteX28-597" fmla="*/ 619043 w 1722566"/>
                <a:gd name="connsiteY28-598" fmla="*/ 278505 h 2735147"/>
                <a:gd name="connsiteX29-599" fmla="*/ 632363 w 1722566"/>
                <a:gd name="connsiteY29-600" fmla="*/ 248731 h 2735147"/>
                <a:gd name="connsiteX30-601" fmla="*/ 821196 w 1722566"/>
                <a:gd name="connsiteY30-602" fmla="*/ 168418 h 2735147"/>
                <a:gd name="connsiteX31-603" fmla="*/ 884270 w 1722566"/>
                <a:gd name="connsiteY31-604" fmla="*/ 53238 h 2735147"/>
                <a:gd name="connsiteX32-605" fmla="*/ 913261 w 1722566"/>
                <a:gd name="connsiteY32-606" fmla="*/ 9752 h 2735147"/>
                <a:gd name="connsiteX33-607" fmla="*/ 971634 w 1722566"/>
                <a:gd name="connsiteY33-608" fmla="*/ 64991 h 2735147"/>
                <a:gd name="connsiteX34-609" fmla="*/ 1198077 w 1722566"/>
                <a:gd name="connsiteY34-610" fmla="*/ 294567 h 2735147"/>
                <a:gd name="connsiteX35-611" fmla="*/ 1428828 w 1722566"/>
                <a:gd name="connsiteY35-612" fmla="*/ 554701 h 2735147"/>
                <a:gd name="connsiteX36-613" fmla="*/ 1704632 w 1722566"/>
                <a:gd name="connsiteY36-614" fmla="*/ 927665 h 2735147"/>
                <a:gd name="connsiteX37-615" fmla="*/ 1718736 w 1722566"/>
                <a:gd name="connsiteY37-616" fmla="*/ 1061649 h 2735147"/>
                <a:gd name="connsiteX38-617" fmla="*/ 1661930 w 1722566"/>
                <a:gd name="connsiteY38-618" fmla="*/ 1210521 h 2735147"/>
                <a:gd name="connsiteX39-619" fmla="*/ 1510707 w 1722566"/>
                <a:gd name="connsiteY39-620" fmla="*/ 1304545 h 2735147"/>
                <a:gd name="connsiteX40-621" fmla="*/ 1153807 w 1722566"/>
                <a:gd name="connsiteY40-622" fmla="*/ 1446366 h 2735147"/>
                <a:gd name="connsiteX41-623" fmla="*/ 968500 w 1722566"/>
                <a:gd name="connsiteY41-624" fmla="*/ 1505914 h 2735147"/>
                <a:gd name="connsiteX42-625" fmla="*/ 817670 w 1722566"/>
                <a:gd name="connsiteY42-626" fmla="*/ 1537256 h 2735147"/>
                <a:gd name="connsiteX43-627" fmla="*/ 791029 w 1722566"/>
                <a:gd name="connsiteY43-628" fmla="*/ 1627362 h 2735147"/>
                <a:gd name="connsiteX44-629" fmla="*/ 788742 w 1722566"/>
                <a:gd name="connsiteY44-630" fmla="*/ 1930611 h 2735147"/>
                <a:gd name="connsiteX0-631" fmla="*/ 788742 w 1722566"/>
                <a:gd name="connsiteY0-632" fmla="*/ 1930611 h 2684333"/>
                <a:gd name="connsiteX1-633" fmla="*/ 795819 w 1722566"/>
                <a:gd name="connsiteY1-634" fmla="*/ 2260188 h 2684333"/>
                <a:gd name="connsiteX2-635" fmla="*/ 876181 w 1722566"/>
                <a:gd name="connsiteY2-636" fmla="*/ 2684333 h 2684333"/>
                <a:gd name="connsiteX3-637" fmla="*/ 393598 w 1722566"/>
                <a:gd name="connsiteY3-638" fmla="*/ 2684332 h 2684333"/>
                <a:gd name="connsiteX4-639" fmla="*/ 283690 w 1722566"/>
                <a:gd name="connsiteY4-640" fmla="*/ 1751553 h 2684333"/>
                <a:gd name="connsiteX5-641" fmla="*/ 215130 w 1722566"/>
                <a:gd name="connsiteY5-642" fmla="*/ 1500821 h 2684333"/>
                <a:gd name="connsiteX6-643" fmla="*/ 35309 w 1722566"/>
                <a:gd name="connsiteY6-644" fmla="*/ 852445 h 2684333"/>
                <a:gd name="connsiteX7-645" fmla="*/ 4751 w 1722566"/>
                <a:gd name="connsiteY7-646" fmla="*/ 753720 h 2684333"/>
                <a:gd name="connsiteX8-647" fmla="*/ 50 w 1722566"/>
                <a:gd name="connsiteY8-648" fmla="*/ 725904 h 2684333"/>
                <a:gd name="connsiteX9-649" fmla="*/ 50 w 1722566"/>
                <a:gd name="connsiteY9-650" fmla="*/ 482224 h 2684333"/>
                <a:gd name="connsiteX10-651" fmla="*/ 1617 w 1722566"/>
                <a:gd name="connsiteY10-652" fmla="*/ 467337 h 2684333"/>
                <a:gd name="connsiteX11-653" fmla="*/ 15329 w 1722566"/>
                <a:gd name="connsiteY11-654" fmla="*/ 466945 h 2684333"/>
                <a:gd name="connsiteX12-655" fmla="*/ 34525 w 1722566"/>
                <a:gd name="connsiteY12-656" fmla="*/ 484183 h 2684333"/>
                <a:gd name="connsiteX13-657" fmla="*/ 158324 w 1722566"/>
                <a:gd name="connsiteY13-658" fmla="*/ 602497 h 2684333"/>
                <a:gd name="connsiteX14-659" fmla="*/ 184181 w 1722566"/>
                <a:gd name="connsiteY14-660" fmla="*/ 631488 h 2684333"/>
                <a:gd name="connsiteX15-661" fmla="*/ 214739 w 1722566"/>
                <a:gd name="connsiteY15-662" fmla="*/ 624828 h 2684333"/>
                <a:gd name="connsiteX16-663" fmla="*/ 316598 w 1722566"/>
                <a:gd name="connsiteY16-664" fmla="*/ 603281 h 2684333"/>
                <a:gd name="connsiteX17-665" fmla="*/ 494461 w 1722566"/>
                <a:gd name="connsiteY17-666" fmla="*/ 579383 h 2684333"/>
                <a:gd name="connsiteX18-667" fmla="*/ 634714 w 1722566"/>
                <a:gd name="connsiteY18-668" fmla="*/ 540598 h 2684333"/>
                <a:gd name="connsiteX19-669" fmla="*/ 749894 w 1722566"/>
                <a:gd name="connsiteY19-670" fmla="*/ 584084 h 2684333"/>
                <a:gd name="connsiteX20-671" fmla="*/ 801215 w 1722566"/>
                <a:gd name="connsiteY20-672" fmla="*/ 721203 h 2684333"/>
                <a:gd name="connsiteX21-673" fmla="*/ 805525 w 1722566"/>
                <a:gd name="connsiteY21-674" fmla="*/ 738441 h 2684333"/>
                <a:gd name="connsiteX22-675" fmla="*/ 828247 w 1722566"/>
                <a:gd name="connsiteY22-676" fmla="*/ 761947 h 2684333"/>
                <a:gd name="connsiteX23-677" fmla="*/ 892106 w 1722566"/>
                <a:gd name="connsiteY23-678" fmla="*/ 799165 h 2684333"/>
                <a:gd name="connsiteX24-679" fmla="*/ 929715 w 1722566"/>
                <a:gd name="connsiteY24-680" fmla="*/ 808959 h 2684333"/>
                <a:gd name="connsiteX25-681" fmla="*/ 951654 w 1722566"/>
                <a:gd name="connsiteY25-682" fmla="*/ 800732 h 2684333"/>
                <a:gd name="connsiteX26-683" fmla="*/ 936375 w 1722566"/>
                <a:gd name="connsiteY26-684" fmla="*/ 781927 h 2684333"/>
                <a:gd name="connsiteX27-685" fmla="*/ 744801 w 1722566"/>
                <a:gd name="connsiteY27-686" fmla="*/ 493194 h 2684333"/>
                <a:gd name="connsiteX28-687" fmla="*/ 619043 w 1722566"/>
                <a:gd name="connsiteY28-688" fmla="*/ 278505 h 2684333"/>
                <a:gd name="connsiteX29-689" fmla="*/ 632363 w 1722566"/>
                <a:gd name="connsiteY29-690" fmla="*/ 248731 h 2684333"/>
                <a:gd name="connsiteX30-691" fmla="*/ 821196 w 1722566"/>
                <a:gd name="connsiteY30-692" fmla="*/ 168418 h 2684333"/>
                <a:gd name="connsiteX31-693" fmla="*/ 884270 w 1722566"/>
                <a:gd name="connsiteY31-694" fmla="*/ 53238 h 2684333"/>
                <a:gd name="connsiteX32-695" fmla="*/ 913261 w 1722566"/>
                <a:gd name="connsiteY32-696" fmla="*/ 9752 h 2684333"/>
                <a:gd name="connsiteX33-697" fmla="*/ 971634 w 1722566"/>
                <a:gd name="connsiteY33-698" fmla="*/ 64991 h 2684333"/>
                <a:gd name="connsiteX34-699" fmla="*/ 1198077 w 1722566"/>
                <a:gd name="connsiteY34-700" fmla="*/ 294567 h 2684333"/>
                <a:gd name="connsiteX35-701" fmla="*/ 1428828 w 1722566"/>
                <a:gd name="connsiteY35-702" fmla="*/ 554701 h 2684333"/>
                <a:gd name="connsiteX36-703" fmla="*/ 1704632 w 1722566"/>
                <a:gd name="connsiteY36-704" fmla="*/ 927665 h 2684333"/>
                <a:gd name="connsiteX37-705" fmla="*/ 1718736 w 1722566"/>
                <a:gd name="connsiteY37-706" fmla="*/ 1061649 h 2684333"/>
                <a:gd name="connsiteX38-707" fmla="*/ 1661930 w 1722566"/>
                <a:gd name="connsiteY38-708" fmla="*/ 1210521 h 2684333"/>
                <a:gd name="connsiteX39-709" fmla="*/ 1510707 w 1722566"/>
                <a:gd name="connsiteY39-710" fmla="*/ 1304545 h 2684333"/>
                <a:gd name="connsiteX40-711" fmla="*/ 1153807 w 1722566"/>
                <a:gd name="connsiteY40-712" fmla="*/ 1446366 h 2684333"/>
                <a:gd name="connsiteX41-713" fmla="*/ 968500 w 1722566"/>
                <a:gd name="connsiteY41-714" fmla="*/ 1505914 h 2684333"/>
                <a:gd name="connsiteX42-715" fmla="*/ 817670 w 1722566"/>
                <a:gd name="connsiteY42-716" fmla="*/ 1537256 h 2684333"/>
                <a:gd name="connsiteX43-717" fmla="*/ 791029 w 1722566"/>
                <a:gd name="connsiteY43-718" fmla="*/ 1627362 h 2684333"/>
                <a:gd name="connsiteX44-719" fmla="*/ 788742 w 1722566"/>
                <a:gd name="connsiteY44-720" fmla="*/ 1930611 h 2684333"/>
                <a:gd name="connsiteX0-721" fmla="*/ 788742 w 1722566"/>
                <a:gd name="connsiteY0-722" fmla="*/ 1930611 h 2684332"/>
                <a:gd name="connsiteX1-723" fmla="*/ 795819 w 1722566"/>
                <a:gd name="connsiteY1-724" fmla="*/ 2260188 h 2684332"/>
                <a:gd name="connsiteX2-725" fmla="*/ 812876 w 1722566"/>
                <a:gd name="connsiteY2-726" fmla="*/ 2678002 h 2684332"/>
                <a:gd name="connsiteX3-727" fmla="*/ 393598 w 1722566"/>
                <a:gd name="connsiteY3-728" fmla="*/ 2684332 h 2684332"/>
                <a:gd name="connsiteX4-729" fmla="*/ 283690 w 1722566"/>
                <a:gd name="connsiteY4-730" fmla="*/ 1751553 h 2684332"/>
                <a:gd name="connsiteX5-731" fmla="*/ 215130 w 1722566"/>
                <a:gd name="connsiteY5-732" fmla="*/ 1500821 h 2684332"/>
                <a:gd name="connsiteX6-733" fmla="*/ 35309 w 1722566"/>
                <a:gd name="connsiteY6-734" fmla="*/ 852445 h 2684332"/>
                <a:gd name="connsiteX7-735" fmla="*/ 4751 w 1722566"/>
                <a:gd name="connsiteY7-736" fmla="*/ 753720 h 2684332"/>
                <a:gd name="connsiteX8-737" fmla="*/ 50 w 1722566"/>
                <a:gd name="connsiteY8-738" fmla="*/ 725904 h 2684332"/>
                <a:gd name="connsiteX9-739" fmla="*/ 50 w 1722566"/>
                <a:gd name="connsiteY9-740" fmla="*/ 482224 h 2684332"/>
                <a:gd name="connsiteX10-741" fmla="*/ 1617 w 1722566"/>
                <a:gd name="connsiteY10-742" fmla="*/ 467337 h 2684332"/>
                <a:gd name="connsiteX11-743" fmla="*/ 15329 w 1722566"/>
                <a:gd name="connsiteY11-744" fmla="*/ 466945 h 2684332"/>
                <a:gd name="connsiteX12-745" fmla="*/ 34525 w 1722566"/>
                <a:gd name="connsiteY12-746" fmla="*/ 484183 h 2684332"/>
                <a:gd name="connsiteX13-747" fmla="*/ 158324 w 1722566"/>
                <a:gd name="connsiteY13-748" fmla="*/ 602497 h 2684332"/>
                <a:gd name="connsiteX14-749" fmla="*/ 184181 w 1722566"/>
                <a:gd name="connsiteY14-750" fmla="*/ 631488 h 2684332"/>
                <a:gd name="connsiteX15-751" fmla="*/ 214739 w 1722566"/>
                <a:gd name="connsiteY15-752" fmla="*/ 624828 h 2684332"/>
                <a:gd name="connsiteX16-753" fmla="*/ 316598 w 1722566"/>
                <a:gd name="connsiteY16-754" fmla="*/ 603281 h 2684332"/>
                <a:gd name="connsiteX17-755" fmla="*/ 494461 w 1722566"/>
                <a:gd name="connsiteY17-756" fmla="*/ 579383 h 2684332"/>
                <a:gd name="connsiteX18-757" fmla="*/ 634714 w 1722566"/>
                <a:gd name="connsiteY18-758" fmla="*/ 540598 h 2684332"/>
                <a:gd name="connsiteX19-759" fmla="*/ 749894 w 1722566"/>
                <a:gd name="connsiteY19-760" fmla="*/ 584084 h 2684332"/>
                <a:gd name="connsiteX20-761" fmla="*/ 801215 w 1722566"/>
                <a:gd name="connsiteY20-762" fmla="*/ 721203 h 2684332"/>
                <a:gd name="connsiteX21-763" fmla="*/ 805525 w 1722566"/>
                <a:gd name="connsiteY21-764" fmla="*/ 738441 h 2684332"/>
                <a:gd name="connsiteX22-765" fmla="*/ 828247 w 1722566"/>
                <a:gd name="connsiteY22-766" fmla="*/ 761947 h 2684332"/>
                <a:gd name="connsiteX23-767" fmla="*/ 892106 w 1722566"/>
                <a:gd name="connsiteY23-768" fmla="*/ 799165 h 2684332"/>
                <a:gd name="connsiteX24-769" fmla="*/ 929715 w 1722566"/>
                <a:gd name="connsiteY24-770" fmla="*/ 808959 h 2684332"/>
                <a:gd name="connsiteX25-771" fmla="*/ 951654 w 1722566"/>
                <a:gd name="connsiteY25-772" fmla="*/ 800732 h 2684332"/>
                <a:gd name="connsiteX26-773" fmla="*/ 936375 w 1722566"/>
                <a:gd name="connsiteY26-774" fmla="*/ 781927 h 2684332"/>
                <a:gd name="connsiteX27-775" fmla="*/ 744801 w 1722566"/>
                <a:gd name="connsiteY27-776" fmla="*/ 493194 h 2684332"/>
                <a:gd name="connsiteX28-777" fmla="*/ 619043 w 1722566"/>
                <a:gd name="connsiteY28-778" fmla="*/ 278505 h 2684332"/>
                <a:gd name="connsiteX29-779" fmla="*/ 632363 w 1722566"/>
                <a:gd name="connsiteY29-780" fmla="*/ 248731 h 2684332"/>
                <a:gd name="connsiteX30-781" fmla="*/ 821196 w 1722566"/>
                <a:gd name="connsiteY30-782" fmla="*/ 168418 h 2684332"/>
                <a:gd name="connsiteX31-783" fmla="*/ 884270 w 1722566"/>
                <a:gd name="connsiteY31-784" fmla="*/ 53238 h 2684332"/>
                <a:gd name="connsiteX32-785" fmla="*/ 913261 w 1722566"/>
                <a:gd name="connsiteY32-786" fmla="*/ 9752 h 2684332"/>
                <a:gd name="connsiteX33-787" fmla="*/ 971634 w 1722566"/>
                <a:gd name="connsiteY33-788" fmla="*/ 64991 h 2684332"/>
                <a:gd name="connsiteX34-789" fmla="*/ 1198077 w 1722566"/>
                <a:gd name="connsiteY34-790" fmla="*/ 294567 h 2684332"/>
                <a:gd name="connsiteX35-791" fmla="*/ 1428828 w 1722566"/>
                <a:gd name="connsiteY35-792" fmla="*/ 554701 h 2684332"/>
                <a:gd name="connsiteX36-793" fmla="*/ 1704632 w 1722566"/>
                <a:gd name="connsiteY36-794" fmla="*/ 927665 h 2684332"/>
                <a:gd name="connsiteX37-795" fmla="*/ 1718736 w 1722566"/>
                <a:gd name="connsiteY37-796" fmla="*/ 1061649 h 2684332"/>
                <a:gd name="connsiteX38-797" fmla="*/ 1661930 w 1722566"/>
                <a:gd name="connsiteY38-798" fmla="*/ 1210521 h 2684332"/>
                <a:gd name="connsiteX39-799" fmla="*/ 1510707 w 1722566"/>
                <a:gd name="connsiteY39-800" fmla="*/ 1304545 h 2684332"/>
                <a:gd name="connsiteX40-801" fmla="*/ 1153807 w 1722566"/>
                <a:gd name="connsiteY40-802" fmla="*/ 1446366 h 2684332"/>
                <a:gd name="connsiteX41-803" fmla="*/ 968500 w 1722566"/>
                <a:gd name="connsiteY41-804" fmla="*/ 1505914 h 2684332"/>
                <a:gd name="connsiteX42-805" fmla="*/ 817670 w 1722566"/>
                <a:gd name="connsiteY42-806" fmla="*/ 1537256 h 2684332"/>
                <a:gd name="connsiteX43-807" fmla="*/ 791029 w 1722566"/>
                <a:gd name="connsiteY43-808" fmla="*/ 1627362 h 2684332"/>
                <a:gd name="connsiteX44-809" fmla="*/ 788742 w 1722566"/>
                <a:gd name="connsiteY44-810" fmla="*/ 1930611 h 2684332"/>
                <a:gd name="connsiteX0-811" fmla="*/ 788742 w 1722566"/>
                <a:gd name="connsiteY0-812" fmla="*/ 1930611 h 2684332"/>
                <a:gd name="connsiteX1-813" fmla="*/ 795819 w 1722566"/>
                <a:gd name="connsiteY1-814" fmla="*/ 2260188 h 2684332"/>
                <a:gd name="connsiteX2-815" fmla="*/ 812876 w 1722566"/>
                <a:gd name="connsiteY2-816" fmla="*/ 2678002 h 2684332"/>
                <a:gd name="connsiteX3-817" fmla="*/ 393598 w 1722566"/>
                <a:gd name="connsiteY3-818" fmla="*/ 2684332 h 2684332"/>
                <a:gd name="connsiteX4-819" fmla="*/ 283690 w 1722566"/>
                <a:gd name="connsiteY4-820" fmla="*/ 1751553 h 2684332"/>
                <a:gd name="connsiteX5-821" fmla="*/ 215130 w 1722566"/>
                <a:gd name="connsiteY5-822" fmla="*/ 1500821 h 2684332"/>
                <a:gd name="connsiteX6-823" fmla="*/ 35309 w 1722566"/>
                <a:gd name="connsiteY6-824" fmla="*/ 852445 h 2684332"/>
                <a:gd name="connsiteX7-825" fmla="*/ 4751 w 1722566"/>
                <a:gd name="connsiteY7-826" fmla="*/ 753720 h 2684332"/>
                <a:gd name="connsiteX8-827" fmla="*/ 50 w 1722566"/>
                <a:gd name="connsiteY8-828" fmla="*/ 725904 h 2684332"/>
                <a:gd name="connsiteX9-829" fmla="*/ 50 w 1722566"/>
                <a:gd name="connsiteY9-830" fmla="*/ 482224 h 2684332"/>
                <a:gd name="connsiteX10-831" fmla="*/ 1617 w 1722566"/>
                <a:gd name="connsiteY10-832" fmla="*/ 467337 h 2684332"/>
                <a:gd name="connsiteX11-833" fmla="*/ 15329 w 1722566"/>
                <a:gd name="connsiteY11-834" fmla="*/ 466945 h 2684332"/>
                <a:gd name="connsiteX12-835" fmla="*/ 34525 w 1722566"/>
                <a:gd name="connsiteY12-836" fmla="*/ 484183 h 2684332"/>
                <a:gd name="connsiteX13-837" fmla="*/ 158324 w 1722566"/>
                <a:gd name="connsiteY13-838" fmla="*/ 602497 h 2684332"/>
                <a:gd name="connsiteX14-839" fmla="*/ 184181 w 1722566"/>
                <a:gd name="connsiteY14-840" fmla="*/ 631488 h 2684332"/>
                <a:gd name="connsiteX15-841" fmla="*/ 214739 w 1722566"/>
                <a:gd name="connsiteY15-842" fmla="*/ 624828 h 2684332"/>
                <a:gd name="connsiteX16-843" fmla="*/ 316598 w 1722566"/>
                <a:gd name="connsiteY16-844" fmla="*/ 603281 h 2684332"/>
                <a:gd name="connsiteX17-845" fmla="*/ 494461 w 1722566"/>
                <a:gd name="connsiteY17-846" fmla="*/ 579383 h 2684332"/>
                <a:gd name="connsiteX18-847" fmla="*/ 634714 w 1722566"/>
                <a:gd name="connsiteY18-848" fmla="*/ 540598 h 2684332"/>
                <a:gd name="connsiteX19-849" fmla="*/ 749894 w 1722566"/>
                <a:gd name="connsiteY19-850" fmla="*/ 584084 h 2684332"/>
                <a:gd name="connsiteX20-851" fmla="*/ 801215 w 1722566"/>
                <a:gd name="connsiteY20-852" fmla="*/ 721203 h 2684332"/>
                <a:gd name="connsiteX21-853" fmla="*/ 805525 w 1722566"/>
                <a:gd name="connsiteY21-854" fmla="*/ 738441 h 2684332"/>
                <a:gd name="connsiteX22-855" fmla="*/ 828247 w 1722566"/>
                <a:gd name="connsiteY22-856" fmla="*/ 761947 h 2684332"/>
                <a:gd name="connsiteX23-857" fmla="*/ 892106 w 1722566"/>
                <a:gd name="connsiteY23-858" fmla="*/ 799165 h 2684332"/>
                <a:gd name="connsiteX24-859" fmla="*/ 929715 w 1722566"/>
                <a:gd name="connsiteY24-860" fmla="*/ 808959 h 2684332"/>
                <a:gd name="connsiteX25-861" fmla="*/ 951654 w 1722566"/>
                <a:gd name="connsiteY25-862" fmla="*/ 800732 h 2684332"/>
                <a:gd name="connsiteX26-863" fmla="*/ 936375 w 1722566"/>
                <a:gd name="connsiteY26-864" fmla="*/ 781927 h 2684332"/>
                <a:gd name="connsiteX27-865" fmla="*/ 744801 w 1722566"/>
                <a:gd name="connsiteY27-866" fmla="*/ 493194 h 2684332"/>
                <a:gd name="connsiteX28-867" fmla="*/ 619043 w 1722566"/>
                <a:gd name="connsiteY28-868" fmla="*/ 278505 h 2684332"/>
                <a:gd name="connsiteX29-869" fmla="*/ 632363 w 1722566"/>
                <a:gd name="connsiteY29-870" fmla="*/ 248731 h 2684332"/>
                <a:gd name="connsiteX30-871" fmla="*/ 821196 w 1722566"/>
                <a:gd name="connsiteY30-872" fmla="*/ 168418 h 2684332"/>
                <a:gd name="connsiteX31-873" fmla="*/ 884270 w 1722566"/>
                <a:gd name="connsiteY31-874" fmla="*/ 53238 h 2684332"/>
                <a:gd name="connsiteX32-875" fmla="*/ 913261 w 1722566"/>
                <a:gd name="connsiteY32-876" fmla="*/ 9752 h 2684332"/>
                <a:gd name="connsiteX33-877" fmla="*/ 971634 w 1722566"/>
                <a:gd name="connsiteY33-878" fmla="*/ 64991 h 2684332"/>
                <a:gd name="connsiteX34-879" fmla="*/ 1198077 w 1722566"/>
                <a:gd name="connsiteY34-880" fmla="*/ 294567 h 2684332"/>
                <a:gd name="connsiteX35-881" fmla="*/ 1428828 w 1722566"/>
                <a:gd name="connsiteY35-882" fmla="*/ 554701 h 2684332"/>
                <a:gd name="connsiteX36-883" fmla="*/ 1704632 w 1722566"/>
                <a:gd name="connsiteY36-884" fmla="*/ 927665 h 2684332"/>
                <a:gd name="connsiteX37-885" fmla="*/ 1718736 w 1722566"/>
                <a:gd name="connsiteY37-886" fmla="*/ 1061649 h 2684332"/>
                <a:gd name="connsiteX38-887" fmla="*/ 1661930 w 1722566"/>
                <a:gd name="connsiteY38-888" fmla="*/ 1210521 h 2684332"/>
                <a:gd name="connsiteX39-889" fmla="*/ 1510707 w 1722566"/>
                <a:gd name="connsiteY39-890" fmla="*/ 1304545 h 2684332"/>
                <a:gd name="connsiteX40-891" fmla="*/ 1153807 w 1722566"/>
                <a:gd name="connsiteY40-892" fmla="*/ 1446366 h 2684332"/>
                <a:gd name="connsiteX41-893" fmla="*/ 968500 w 1722566"/>
                <a:gd name="connsiteY41-894" fmla="*/ 1505914 h 2684332"/>
                <a:gd name="connsiteX42-895" fmla="*/ 817670 w 1722566"/>
                <a:gd name="connsiteY42-896" fmla="*/ 1537256 h 2684332"/>
                <a:gd name="connsiteX43-897" fmla="*/ 791029 w 1722566"/>
                <a:gd name="connsiteY43-898" fmla="*/ 1627362 h 2684332"/>
                <a:gd name="connsiteX44-899" fmla="*/ 788742 w 1722566"/>
                <a:gd name="connsiteY44-900" fmla="*/ 1930611 h 2684332"/>
                <a:gd name="connsiteX0-901" fmla="*/ 766585 w 1722566"/>
                <a:gd name="connsiteY0-902" fmla="*/ 1974925 h 2684332"/>
                <a:gd name="connsiteX1-903" fmla="*/ 795819 w 1722566"/>
                <a:gd name="connsiteY1-904" fmla="*/ 2260188 h 2684332"/>
                <a:gd name="connsiteX2-905" fmla="*/ 812876 w 1722566"/>
                <a:gd name="connsiteY2-906" fmla="*/ 2678002 h 2684332"/>
                <a:gd name="connsiteX3-907" fmla="*/ 393598 w 1722566"/>
                <a:gd name="connsiteY3-908" fmla="*/ 2684332 h 2684332"/>
                <a:gd name="connsiteX4-909" fmla="*/ 283690 w 1722566"/>
                <a:gd name="connsiteY4-910" fmla="*/ 1751553 h 2684332"/>
                <a:gd name="connsiteX5-911" fmla="*/ 215130 w 1722566"/>
                <a:gd name="connsiteY5-912" fmla="*/ 1500821 h 2684332"/>
                <a:gd name="connsiteX6-913" fmla="*/ 35309 w 1722566"/>
                <a:gd name="connsiteY6-914" fmla="*/ 852445 h 2684332"/>
                <a:gd name="connsiteX7-915" fmla="*/ 4751 w 1722566"/>
                <a:gd name="connsiteY7-916" fmla="*/ 753720 h 2684332"/>
                <a:gd name="connsiteX8-917" fmla="*/ 50 w 1722566"/>
                <a:gd name="connsiteY8-918" fmla="*/ 725904 h 2684332"/>
                <a:gd name="connsiteX9-919" fmla="*/ 50 w 1722566"/>
                <a:gd name="connsiteY9-920" fmla="*/ 482224 h 2684332"/>
                <a:gd name="connsiteX10-921" fmla="*/ 1617 w 1722566"/>
                <a:gd name="connsiteY10-922" fmla="*/ 467337 h 2684332"/>
                <a:gd name="connsiteX11-923" fmla="*/ 15329 w 1722566"/>
                <a:gd name="connsiteY11-924" fmla="*/ 466945 h 2684332"/>
                <a:gd name="connsiteX12-925" fmla="*/ 34525 w 1722566"/>
                <a:gd name="connsiteY12-926" fmla="*/ 484183 h 2684332"/>
                <a:gd name="connsiteX13-927" fmla="*/ 158324 w 1722566"/>
                <a:gd name="connsiteY13-928" fmla="*/ 602497 h 2684332"/>
                <a:gd name="connsiteX14-929" fmla="*/ 184181 w 1722566"/>
                <a:gd name="connsiteY14-930" fmla="*/ 631488 h 2684332"/>
                <a:gd name="connsiteX15-931" fmla="*/ 214739 w 1722566"/>
                <a:gd name="connsiteY15-932" fmla="*/ 624828 h 2684332"/>
                <a:gd name="connsiteX16-933" fmla="*/ 316598 w 1722566"/>
                <a:gd name="connsiteY16-934" fmla="*/ 603281 h 2684332"/>
                <a:gd name="connsiteX17-935" fmla="*/ 494461 w 1722566"/>
                <a:gd name="connsiteY17-936" fmla="*/ 579383 h 2684332"/>
                <a:gd name="connsiteX18-937" fmla="*/ 634714 w 1722566"/>
                <a:gd name="connsiteY18-938" fmla="*/ 540598 h 2684332"/>
                <a:gd name="connsiteX19-939" fmla="*/ 749894 w 1722566"/>
                <a:gd name="connsiteY19-940" fmla="*/ 584084 h 2684332"/>
                <a:gd name="connsiteX20-941" fmla="*/ 801215 w 1722566"/>
                <a:gd name="connsiteY20-942" fmla="*/ 721203 h 2684332"/>
                <a:gd name="connsiteX21-943" fmla="*/ 805525 w 1722566"/>
                <a:gd name="connsiteY21-944" fmla="*/ 738441 h 2684332"/>
                <a:gd name="connsiteX22-945" fmla="*/ 828247 w 1722566"/>
                <a:gd name="connsiteY22-946" fmla="*/ 761947 h 2684332"/>
                <a:gd name="connsiteX23-947" fmla="*/ 892106 w 1722566"/>
                <a:gd name="connsiteY23-948" fmla="*/ 799165 h 2684332"/>
                <a:gd name="connsiteX24-949" fmla="*/ 929715 w 1722566"/>
                <a:gd name="connsiteY24-950" fmla="*/ 808959 h 2684332"/>
                <a:gd name="connsiteX25-951" fmla="*/ 951654 w 1722566"/>
                <a:gd name="connsiteY25-952" fmla="*/ 800732 h 2684332"/>
                <a:gd name="connsiteX26-953" fmla="*/ 936375 w 1722566"/>
                <a:gd name="connsiteY26-954" fmla="*/ 781927 h 2684332"/>
                <a:gd name="connsiteX27-955" fmla="*/ 744801 w 1722566"/>
                <a:gd name="connsiteY27-956" fmla="*/ 493194 h 2684332"/>
                <a:gd name="connsiteX28-957" fmla="*/ 619043 w 1722566"/>
                <a:gd name="connsiteY28-958" fmla="*/ 278505 h 2684332"/>
                <a:gd name="connsiteX29-959" fmla="*/ 632363 w 1722566"/>
                <a:gd name="connsiteY29-960" fmla="*/ 248731 h 2684332"/>
                <a:gd name="connsiteX30-961" fmla="*/ 821196 w 1722566"/>
                <a:gd name="connsiteY30-962" fmla="*/ 168418 h 2684332"/>
                <a:gd name="connsiteX31-963" fmla="*/ 884270 w 1722566"/>
                <a:gd name="connsiteY31-964" fmla="*/ 53238 h 2684332"/>
                <a:gd name="connsiteX32-965" fmla="*/ 913261 w 1722566"/>
                <a:gd name="connsiteY32-966" fmla="*/ 9752 h 2684332"/>
                <a:gd name="connsiteX33-967" fmla="*/ 971634 w 1722566"/>
                <a:gd name="connsiteY33-968" fmla="*/ 64991 h 2684332"/>
                <a:gd name="connsiteX34-969" fmla="*/ 1198077 w 1722566"/>
                <a:gd name="connsiteY34-970" fmla="*/ 294567 h 2684332"/>
                <a:gd name="connsiteX35-971" fmla="*/ 1428828 w 1722566"/>
                <a:gd name="connsiteY35-972" fmla="*/ 554701 h 2684332"/>
                <a:gd name="connsiteX36-973" fmla="*/ 1704632 w 1722566"/>
                <a:gd name="connsiteY36-974" fmla="*/ 927665 h 2684332"/>
                <a:gd name="connsiteX37-975" fmla="*/ 1718736 w 1722566"/>
                <a:gd name="connsiteY37-976" fmla="*/ 1061649 h 2684332"/>
                <a:gd name="connsiteX38-977" fmla="*/ 1661930 w 1722566"/>
                <a:gd name="connsiteY38-978" fmla="*/ 1210521 h 2684332"/>
                <a:gd name="connsiteX39-979" fmla="*/ 1510707 w 1722566"/>
                <a:gd name="connsiteY39-980" fmla="*/ 1304545 h 2684332"/>
                <a:gd name="connsiteX40-981" fmla="*/ 1153807 w 1722566"/>
                <a:gd name="connsiteY40-982" fmla="*/ 1446366 h 2684332"/>
                <a:gd name="connsiteX41-983" fmla="*/ 968500 w 1722566"/>
                <a:gd name="connsiteY41-984" fmla="*/ 1505914 h 2684332"/>
                <a:gd name="connsiteX42-985" fmla="*/ 817670 w 1722566"/>
                <a:gd name="connsiteY42-986" fmla="*/ 1537256 h 2684332"/>
                <a:gd name="connsiteX43-987" fmla="*/ 791029 w 1722566"/>
                <a:gd name="connsiteY43-988" fmla="*/ 1627362 h 2684332"/>
                <a:gd name="connsiteX44-989" fmla="*/ 766585 w 1722566"/>
                <a:gd name="connsiteY44-990" fmla="*/ 1974925 h 2684332"/>
                <a:gd name="connsiteX0-991" fmla="*/ 788742 w 1722566"/>
                <a:gd name="connsiteY0-992" fmla="*/ 1924281 h 2684332"/>
                <a:gd name="connsiteX1-993" fmla="*/ 795819 w 1722566"/>
                <a:gd name="connsiteY1-994" fmla="*/ 2260188 h 2684332"/>
                <a:gd name="connsiteX2-995" fmla="*/ 812876 w 1722566"/>
                <a:gd name="connsiteY2-996" fmla="*/ 2678002 h 2684332"/>
                <a:gd name="connsiteX3-997" fmla="*/ 393598 w 1722566"/>
                <a:gd name="connsiteY3-998" fmla="*/ 2684332 h 2684332"/>
                <a:gd name="connsiteX4-999" fmla="*/ 283690 w 1722566"/>
                <a:gd name="connsiteY4-1000" fmla="*/ 1751553 h 2684332"/>
                <a:gd name="connsiteX5-1001" fmla="*/ 215130 w 1722566"/>
                <a:gd name="connsiteY5-1002" fmla="*/ 1500821 h 2684332"/>
                <a:gd name="connsiteX6-1003" fmla="*/ 35309 w 1722566"/>
                <a:gd name="connsiteY6-1004" fmla="*/ 852445 h 2684332"/>
                <a:gd name="connsiteX7-1005" fmla="*/ 4751 w 1722566"/>
                <a:gd name="connsiteY7-1006" fmla="*/ 753720 h 2684332"/>
                <a:gd name="connsiteX8-1007" fmla="*/ 50 w 1722566"/>
                <a:gd name="connsiteY8-1008" fmla="*/ 725904 h 2684332"/>
                <a:gd name="connsiteX9-1009" fmla="*/ 50 w 1722566"/>
                <a:gd name="connsiteY9-1010" fmla="*/ 482224 h 2684332"/>
                <a:gd name="connsiteX10-1011" fmla="*/ 1617 w 1722566"/>
                <a:gd name="connsiteY10-1012" fmla="*/ 467337 h 2684332"/>
                <a:gd name="connsiteX11-1013" fmla="*/ 15329 w 1722566"/>
                <a:gd name="connsiteY11-1014" fmla="*/ 466945 h 2684332"/>
                <a:gd name="connsiteX12-1015" fmla="*/ 34525 w 1722566"/>
                <a:gd name="connsiteY12-1016" fmla="*/ 484183 h 2684332"/>
                <a:gd name="connsiteX13-1017" fmla="*/ 158324 w 1722566"/>
                <a:gd name="connsiteY13-1018" fmla="*/ 602497 h 2684332"/>
                <a:gd name="connsiteX14-1019" fmla="*/ 184181 w 1722566"/>
                <a:gd name="connsiteY14-1020" fmla="*/ 631488 h 2684332"/>
                <a:gd name="connsiteX15-1021" fmla="*/ 214739 w 1722566"/>
                <a:gd name="connsiteY15-1022" fmla="*/ 624828 h 2684332"/>
                <a:gd name="connsiteX16-1023" fmla="*/ 316598 w 1722566"/>
                <a:gd name="connsiteY16-1024" fmla="*/ 603281 h 2684332"/>
                <a:gd name="connsiteX17-1025" fmla="*/ 494461 w 1722566"/>
                <a:gd name="connsiteY17-1026" fmla="*/ 579383 h 2684332"/>
                <a:gd name="connsiteX18-1027" fmla="*/ 634714 w 1722566"/>
                <a:gd name="connsiteY18-1028" fmla="*/ 540598 h 2684332"/>
                <a:gd name="connsiteX19-1029" fmla="*/ 749894 w 1722566"/>
                <a:gd name="connsiteY19-1030" fmla="*/ 584084 h 2684332"/>
                <a:gd name="connsiteX20-1031" fmla="*/ 801215 w 1722566"/>
                <a:gd name="connsiteY20-1032" fmla="*/ 721203 h 2684332"/>
                <a:gd name="connsiteX21-1033" fmla="*/ 805525 w 1722566"/>
                <a:gd name="connsiteY21-1034" fmla="*/ 738441 h 2684332"/>
                <a:gd name="connsiteX22-1035" fmla="*/ 828247 w 1722566"/>
                <a:gd name="connsiteY22-1036" fmla="*/ 761947 h 2684332"/>
                <a:gd name="connsiteX23-1037" fmla="*/ 892106 w 1722566"/>
                <a:gd name="connsiteY23-1038" fmla="*/ 799165 h 2684332"/>
                <a:gd name="connsiteX24-1039" fmla="*/ 929715 w 1722566"/>
                <a:gd name="connsiteY24-1040" fmla="*/ 808959 h 2684332"/>
                <a:gd name="connsiteX25-1041" fmla="*/ 951654 w 1722566"/>
                <a:gd name="connsiteY25-1042" fmla="*/ 800732 h 2684332"/>
                <a:gd name="connsiteX26-1043" fmla="*/ 936375 w 1722566"/>
                <a:gd name="connsiteY26-1044" fmla="*/ 781927 h 2684332"/>
                <a:gd name="connsiteX27-1045" fmla="*/ 744801 w 1722566"/>
                <a:gd name="connsiteY27-1046" fmla="*/ 493194 h 2684332"/>
                <a:gd name="connsiteX28-1047" fmla="*/ 619043 w 1722566"/>
                <a:gd name="connsiteY28-1048" fmla="*/ 278505 h 2684332"/>
                <a:gd name="connsiteX29-1049" fmla="*/ 632363 w 1722566"/>
                <a:gd name="connsiteY29-1050" fmla="*/ 248731 h 2684332"/>
                <a:gd name="connsiteX30-1051" fmla="*/ 821196 w 1722566"/>
                <a:gd name="connsiteY30-1052" fmla="*/ 168418 h 2684332"/>
                <a:gd name="connsiteX31-1053" fmla="*/ 884270 w 1722566"/>
                <a:gd name="connsiteY31-1054" fmla="*/ 53238 h 2684332"/>
                <a:gd name="connsiteX32-1055" fmla="*/ 913261 w 1722566"/>
                <a:gd name="connsiteY32-1056" fmla="*/ 9752 h 2684332"/>
                <a:gd name="connsiteX33-1057" fmla="*/ 971634 w 1722566"/>
                <a:gd name="connsiteY33-1058" fmla="*/ 64991 h 2684332"/>
                <a:gd name="connsiteX34-1059" fmla="*/ 1198077 w 1722566"/>
                <a:gd name="connsiteY34-1060" fmla="*/ 294567 h 2684332"/>
                <a:gd name="connsiteX35-1061" fmla="*/ 1428828 w 1722566"/>
                <a:gd name="connsiteY35-1062" fmla="*/ 554701 h 2684332"/>
                <a:gd name="connsiteX36-1063" fmla="*/ 1704632 w 1722566"/>
                <a:gd name="connsiteY36-1064" fmla="*/ 927665 h 2684332"/>
                <a:gd name="connsiteX37-1065" fmla="*/ 1718736 w 1722566"/>
                <a:gd name="connsiteY37-1066" fmla="*/ 1061649 h 2684332"/>
                <a:gd name="connsiteX38-1067" fmla="*/ 1661930 w 1722566"/>
                <a:gd name="connsiteY38-1068" fmla="*/ 1210521 h 2684332"/>
                <a:gd name="connsiteX39-1069" fmla="*/ 1510707 w 1722566"/>
                <a:gd name="connsiteY39-1070" fmla="*/ 1304545 h 2684332"/>
                <a:gd name="connsiteX40-1071" fmla="*/ 1153807 w 1722566"/>
                <a:gd name="connsiteY40-1072" fmla="*/ 1446366 h 2684332"/>
                <a:gd name="connsiteX41-1073" fmla="*/ 968500 w 1722566"/>
                <a:gd name="connsiteY41-1074" fmla="*/ 1505914 h 2684332"/>
                <a:gd name="connsiteX42-1075" fmla="*/ 817670 w 1722566"/>
                <a:gd name="connsiteY42-1076" fmla="*/ 1537256 h 2684332"/>
                <a:gd name="connsiteX43-1077" fmla="*/ 791029 w 1722566"/>
                <a:gd name="connsiteY43-1078" fmla="*/ 1627362 h 2684332"/>
                <a:gd name="connsiteX44-1079" fmla="*/ 788742 w 1722566"/>
                <a:gd name="connsiteY44-1080" fmla="*/ 1924281 h 2684332"/>
                <a:gd name="connsiteX0-1081" fmla="*/ 788742 w 1722566"/>
                <a:gd name="connsiteY0-1082" fmla="*/ 1924281 h 2684332"/>
                <a:gd name="connsiteX1-1083" fmla="*/ 795819 w 1722566"/>
                <a:gd name="connsiteY1-1084" fmla="*/ 2260188 h 2684332"/>
                <a:gd name="connsiteX2-1085" fmla="*/ 812876 w 1722566"/>
                <a:gd name="connsiteY2-1086" fmla="*/ 2678002 h 2684332"/>
                <a:gd name="connsiteX3-1087" fmla="*/ 393598 w 1722566"/>
                <a:gd name="connsiteY3-1088" fmla="*/ 2684332 h 2684332"/>
                <a:gd name="connsiteX4-1089" fmla="*/ 283690 w 1722566"/>
                <a:gd name="connsiteY4-1090" fmla="*/ 1751553 h 2684332"/>
                <a:gd name="connsiteX5-1091" fmla="*/ 215130 w 1722566"/>
                <a:gd name="connsiteY5-1092" fmla="*/ 1500821 h 2684332"/>
                <a:gd name="connsiteX6-1093" fmla="*/ 35309 w 1722566"/>
                <a:gd name="connsiteY6-1094" fmla="*/ 852445 h 2684332"/>
                <a:gd name="connsiteX7-1095" fmla="*/ 4751 w 1722566"/>
                <a:gd name="connsiteY7-1096" fmla="*/ 753720 h 2684332"/>
                <a:gd name="connsiteX8-1097" fmla="*/ 50 w 1722566"/>
                <a:gd name="connsiteY8-1098" fmla="*/ 725904 h 2684332"/>
                <a:gd name="connsiteX9-1099" fmla="*/ 50 w 1722566"/>
                <a:gd name="connsiteY9-1100" fmla="*/ 482224 h 2684332"/>
                <a:gd name="connsiteX10-1101" fmla="*/ 1617 w 1722566"/>
                <a:gd name="connsiteY10-1102" fmla="*/ 467337 h 2684332"/>
                <a:gd name="connsiteX11-1103" fmla="*/ 15329 w 1722566"/>
                <a:gd name="connsiteY11-1104" fmla="*/ 466945 h 2684332"/>
                <a:gd name="connsiteX12-1105" fmla="*/ 34525 w 1722566"/>
                <a:gd name="connsiteY12-1106" fmla="*/ 484183 h 2684332"/>
                <a:gd name="connsiteX13-1107" fmla="*/ 158324 w 1722566"/>
                <a:gd name="connsiteY13-1108" fmla="*/ 602497 h 2684332"/>
                <a:gd name="connsiteX14-1109" fmla="*/ 184181 w 1722566"/>
                <a:gd name="connsiteY14-1110" fmla="*/ 631488 h 2684332"/>
                <a:gd name="connsiteX15-1111" fmla="*/ 214739 w 1722566"/>
                <a:gd name="connsiteY15-1112" fmla="*/ 624828 h 2684332"/>
                <a:gd name="connsiteX16-1113" fmla="*/ 316598 w 1722566"/>
                <a:gd name="connsiteY16-1114" fmla="*/ 603281 h 2684332"/>
                <a:gd name="connsiteX17-1115" fmla="*/ 494461 w 1722566"/>
                <a:gd name="connsiteY17-1116" fmla="*/ 579383 h 2684332"/>
                <a:gd name="connsiteX18-1117" fmla="*/ 634714 w 1722566"/>
                <a:gd name="connsiteY18-1118" fmla="*/ 540598 h 2684332"/>
                <a:gd name="connsiteX19-1119" fmla="*/ 749894 w 1722566"/>
                <a:gd name="connsiteY19-1120" fmla="*/ 584084 h 2684332"/>
                <a:gd name="connsiteX20-1121" fmla="*/ 801215 w 1722566"/>
                <a:gd name="connsiteY20-1122" fmla="*/ 721203 h 2684332"/>
                <a:gd name="connsiteX21-1123" fmla="*/ 805525 w 1722566"/>
                <a:gd name="connsiteY21-1124" fmla="*/ 738441 h 2684332"/>
                <a:gd name="connsiteX22-1125" fmla="*/ 828247 w 1722566"/>
                <a:gd name="connsiteY22-1126" fmla="*/ 761947 h 2684332"/>
                <a:gd name="connsiteX23-1127" fmla="*/ 892106 w 1722566"/>
                <a:gd name="connsiteY23-1128" fmla="*/ 799165 h 2684332"/>
                <a:gd name="connsiteX24-1129" fmla="*/ 929715 w 1722566"/>
                <a:gd name="connsiteY24-1130" fmla="*/ 808959 h 2684332"/>
                <a:gd name="connsiteX25-1131" fmla="*/ 951654 w 1722566"/>
                <a:gd name="connsiteY25-1132" fmla="*/ 800732 h 2684332"/>
                <a:gd name="connsiteX26-1133" fmla="*/ 936375 w 1722566"/>
                <a:gd name="connsiteY26-1134" fmla="*/ 781927 h 2684332"/>
                <a:gd name="connsiteX27-1135" fmla="*/ 744801 w 1722566"/>
                <a:gd name="connsiteY27-1136" fmla="*/ 493194 h 2684332"/>
                <a:gd name="connsiteX28-1137" fmla="*/ 619043 w 1722566"/>
                <a:gd name="connsiteY28-1138" fmla="*/ 278505 h 2684332"/>
                <a:gd name="connsiteX29-1139" fmla="*/ 632363 w 1722566"/>
                <a:gd name="connsiteY29-1140" fmla="*/ 248731 h 2684332"/>
                <a:gd name="connsiteX30-1141" fmla="*/ 821196 w 1722566"/>
                <a:gd name="connsiteY30-1142" fmla="*/ 168418 h 2684332"/>
                <a:gd name="connsiteX31-1143" fmla="*/ 884270 w 1722566"/>
                <a:gd name="connsiteY31-1144" fmla="*/ 53238 h 2684332"/>
                <a:gd name="connsiteX32-1145" fmla="*/ 913261 w 1722566"/>
                <a:gd name="connsiteY32-1146" fmla="*/ 9752 h 2684332"/>
                <a:gd name="connsiteX33-1147" fmla="*/ 971634 w 1722566"/>
                <a:gd name="connsiteY33-1148" fmla="*/ 64991 h 2684332"/>
                <a:gd name="connsiteX34-1149" fmla="*/ 1198077 w 1722566"/>
                <a:gd name="connsiteY34-1150" fmla="*/ 294567 h 2684332"/>
                <a:gd name="connsiteX35-1151" fmla="*/ 1428828 w 1722566"/>
                <a:gd name="connsiteY35-1152" fmla="*/ 554701 h 2684332"/>
                <a:gd name="connsiteX36-1153" fmla="*/ 1704632 w 1722566"/>
                <a:gd name="connsiteY36-1154" fmla="*/ 927665 h 2684332"/>
                <a:gd name="connsiteX37-1155" fmla="*/ 1718736 w 1722566"/>
                <a:gd name="connsiteY37-1156" fmla="*/ 1061649 h 2684332"/>
                <a:gd name="connsiteX38-1157" fmla="*/ 1661930 w 1722566"/>
                <a:gd name="connsiteY38-1158" fmla="*/ 1210521 h 2684332"/>
                <a:gd name="connsiteX39-1159" fmla="*/ 1510707 w 1722566"/>
                <a:gd name="connsiteY39-1160" fmla="*/ 1304545 h 2684332"/>
                <a:gd name="connsiteX40-1161" fmla="*/ 1153807 w 1722566"/>
                <a:gd name="connsiteY40-1162" fmla="*/ 1446366 h 2684332"/>
                <a:gd name="connsiteX41-1163" fmla="*/ 968500 w 1722566"/>
                <a:gd name="connsiteY41-1164" fmla="*/ 1505914 h 2684332"/>
                <a:gd name="connsiteX42-1165" fmla="*/ 817670 w 1722566"/>
                <a:gd name="connsiteY42-1166" fmla="*/ 1537256 h 2684332"/>
                <a:gd name="connsiteX43-1167" fmla="*/ 791029 w 1722566"/>
                <a:gd name="connsiteY43-1168" fmla="*/ 1627362 h 2684332"/>
                <a:gd name="connsiteX44-1169" fmla="*/ 788742 w 1722566"/>
                <a:gd name="connsiteY44-1170" fmla="*/ 1924281 h 2684332"/>
                <a:gd name="connsiteX0-1171" fmla="*/ 807733 w 1722566"/>
                <a:gd name="connsiteY0-1172" fmla="*/ 2031899 h 2684332"/>
                <a:gd name="connsiteX1-1173" fmla="*/ 795819 w 1722566"/>
                <a:gd name="connsiteY1-1174" fmla="*/ 2260188 h 2684332"/>
                <a:gd name="connsiteX2-1175" fmla="*/ 812876 w 1722566"/>
                <a:gd name="connsiteY2-1176" fmla="*/ 2678002 h 2684332"/>
                <a:gd name="connsiteX3-1177" fmla="*/ 393598 w 1722566"/>
                <a:gd name="connsiteY3-1178" fmla="*/ 2684332 h 2684332"/>
                <a:gd name="connsiteX4-1179" fmla="*/ 283690 w 1722566"/>
                <a:gd name="connsiteY4-1180" fmla="*/ 1751553 h 2684332"/>
                <a:gd name="connsiteX5-1181" fmla="*/ 215130 w 1722566"/>
                <a:gd name="connsiteY5-1182" fmla="*/ 1500821 h 2684332"/>
                <a:gd name="connsiteX6-1183" fmla="*/ 35309 w 1722566"/>
                <a:gd name="connsiteY6-1184" fmla="*/ 852445 h 2684332"/>
                <a:gd name="connsiteX7-1185" fmla="*/ 4751 w 1722566"/>
                <a:gd name="connsiteY7-1186" fmla="*/ 753720 h 2684332"/>
                <a:gd name="connsiteX8-1187" fmla="*/ 50 w 1722566"/>
                <a:gd name="connsiteY8-1188" fmla="*/ 725904 h 2684332"/>
                <a:gd name="connsiteX9-1189" fmla="*/ 50 w 1722566"/>
                <a:gd name="connsiteY9-1190" fmla="*/ 482224 h 2684332"/>
                <a:gd name="connsiteX10-1191" fmla="*/ 1617 w 1722566"/>
                <a:gd name="connsiteY10-1192" fmla="*/ 467337 h 2684332"/>
                <a:gd name="connsiteX11-1193" fmla="*/ 15329 w 1722566"/>
                <a:gd name="connsiteY11-1194" fmla="*/ 466945 h 2684332"/>
                <a:gd name="connsiteX12-1195" fmla="*/ 34525 w 1722566"/>
                <a:gd name="connsiteY12-1196" fmla="*/ 484183 h 2684332"/>
                <a:gd name="connsiteX13-1197" fmla="*/ 158324 w 1722566"/>
                <a:gd name="connsiteY13-1198" fmla="*/ 602497 h 2684332"/>
                <a:gd name="connsiteX14-1199" fmla="*/ 184181 w 1722566"/>
                <a:gd name="connsiteY14-1200" fmla="*/ 631488 h 2684332"/>
                <a:gd name="connsiteX15-1201" fmla="*/ 214739 w 1722566"/>
                <a:gd name="connsiteY15-1202" fmla="*/ 624828 h 2684332"/>
                <a:gd name="connsiteX16-1203" fmla="*/ 316598 w 1722566"/>
                <a:gd name="connsiteY16-1204" fmla="*/ 603281 h 2684332"/>
                <a:gd name="connsiteX17-1205" fmla="*/ 494461 w 1722566"/>
                <a:gd name="connsiteY17-1206" fmla="*/ 579383 h 2684332"/>
                <a:gd name="connsiteX18-1207" fmla="*/ 634714 w 1722566"/>
                <a:gd name="connsiteY18-1208" fmla="*/ 540598 h 2684332"/>
                <a:gd name="connsiteX19-1209" fmla="*/ 749894 w 1722566"/>
                <a:gd name="connsiteY19-1210" fmla="*/ 584084 h 2684332"/>
                <a:gd name="connsiteX20-1211" fmla="*/ 801215 w 1722566"/>
                <a:gd name="connsiteY20-1212" fmla="*/ 721203 h 2684332"/>
                <a:gd name="connsiteX21-1213" fmla="*/ 805525 w 1722566"/>
                <a:gd name="connsiteY21-1214" fmla="*/ 738441 h 2684332"/>
                <a:gd name="connsiteX22-1215" fmla="*/ 828247 w 1722566"/>
                <a:gd name="connsiteY22-1216" fmla="*/ 761947 h 2684332"/>
                <a:gd name="connsiteX23-1217" fmla="*/ 892106 w 1722566"/>
                <a:gd name="connsiteY23-1218" fmla="*/ 799165 h 2684332"/>
                <a:gd name="connsiteX24-1219" fmla="*/ 929715 w 1722566"/>
                <a:gd name="connsiteY24-1220" fmla="*/ 808959 h 2684332"/>
                <a:gd name="connsiteX25-1221" fmla="*/ 951654 w 1722566"/>
                <a:gd name="connsiteY25-1222" fmla="*/ 800732 h 2684332"/>
                <a:gd name="connsiteX26-1223" fmla="*/ 936375 w 1722566"/>
                <a:gd name="connsiteY26-1224" fmla="*/ 781927 h 2684332"/>
                <a:gd name="connsiteX27-1225" fmla="*/ 744801 w 1722566"/>
                <a:gd name="connsiteY27-1226" fmla="*/ 493194 h 2684332"/>
                <a:gd name="connsiteX28-1227" fmla="*/ 619043 w 1722566"/>
                <a:gd name="connsiteY28-1228" fmla="*/ 278505 h 2684332"/>
                <a:gd name="connsiteX29-1229" fmla="*/ 632363 w 1722566"/>
                <a:gd name="connsiteY29-1230" fmla="*/ 248731 h 2684332"/>
                <a:gd name="connsiteX30-1231" fmla="*/ 821196 w 1722566"/>
                <a:gd name="connsiteY30-1232" fmla="*/ 168418 h 2684332"/>
                <a:gd name="connsiteX31-1233" fmla="*/ 884270 w 1722566"/>
                <a:gd name="connsiteY31-1234" fmla="*/ 53238 h 2684332"/>
                <a:gd name="connsiteX32-1235" fmla="*/ 913261 w 1722566"/>
                <a:gd name="connsiteY32-1236" fmla="*/ 9752 h 2684332"/>
                <a:gd name="connsiteX33-1237" fmla="*/ 971634 w 1722566"/>
                <a:gd name="connsiteY33-1238" fmla="*/ 64991 h 2684332"/>
                <a:gd name="connsiteX34-1239" fmla="*/ 1198077 w 1722566"/>
                <a:gd name="connsiteY34-1240" fmla="*/ 294567 h 2684332"/>
                <a:gd name="connsiteX35-1241" fmla="*/ 1428828 w 1722566"/>
                <a:gd name="connsiteY35-1242" fmla="*/ 554701 h 2684332"/>
                <a:gd name="connsiteX36-1243" fmla="*/ 1704632 w 1722566"/>
                <a:gd name="connsiteY36-1244" fmla="*/ 927665 h 2684332"/>
                <a:gd name="connsiteX37-1245" fmla="*/ 1718736 w 1722566"/>
                <a:gd name="connsiteY37-1246" fmla="*/ 1061649 h 2684332"/>
                <a:gd name="connsiteX38-1247" fmla="*/ 1661930 w 1722566"/>
                <a:gd name="connsiteY38-1248" fmla="*/ 1210521 h 2684332"/>
                <a:gd name="connsiteX39-1249" fmla="*/ 1510707 w 1722566"/>
                <a:gd name="connsiteY39-1250" fmla="*/ 1304545 h 2684332"/>
                <a:gd name="connsiteX40-1251" fmla="*/ 1153807 w 1722566"/>
                <a:gd name="connsiteY40-1252" fmla="*/ 1446366 h 2684332"/>
                <a:gd name="connsiteX41-1253" fmla="*/ 968500 w 1722566"/>
                <a:gd name="connsiteY41-1254" fmla="*/ 1505914 h 2684332"/>
                <a:gd name="connsiteX42-1255" fmla="*/ 817670 w 1722566"/>
                <a:gd name="connsiteY42-1256" fmla="*/ 1537256 h 2684332"/>
                <a:gd name="connsiteX43-1257" fmla="*/ 791029 w 1722566"/>
                <a:gd name="connsiteY43-1258" fmla="*/ 1627362 h 2684332"/>
                <a:gd name="connsiteX44-1259" fmla="*/ 807733 w 1722566"/>
                <a:gd name="connsiteY44-1260" fmla="*/ 2031899 h 2684332"/>
                <a:gd name="connsiteX0-1261" fmla="*/ 807733 w 1722566"/>
                <a:gd name="connsiteY0-1262" fmla="*/ 2031899 h 2684332"/>
                <a:gd name="connsiteX1-1263" fmla="*/ 795819 w 1722566"/>
                <a:gd name="connsiteY1-1264" fmla="*/ 2260188 h 2684332"/>
                <a:gd name="connsiteX2-1265" fmla="*/ 812876 w 1722566"/>
                <a:gd name="connsiteY2-1266" fmla="*/ 2678002 h 2684332"/>
                <a:gd name="connsiteX3-1267" fmla="*/ 393598 w 1722566"/>
                <a:gd name="connsiteY3-1268" fmla="*/ 2684332 h 2684332"/>
                <a:gd name="connsiteX4-1269" fmla="*/ 283690 w 1722566"/>
                <a:gd name="connsiteY4-1270" fmla="*/ 1751553 h 2684332"/>
                <a:gd name="connsiteX5-1271" fmla="*/ 215130 w 1722566"/>
                <a:gd name="connsiteY5-1272" fmla="*/ 1500821 h 2684332"/>
                <a:gd name="connsiteX6-1273" fmla="*/ 35309 w 1722566"/>
                <a:gd name="connsiteY6-1274" fmla="*/ 852445 h 2684332"/>
                <a:gd name="connsiteX7-1275" fmla="*/ 4751 w 1722566"/>
                <a:gd name="connsiteY7-1276" fmla="*/ 753720 h 2684332"/>
                <a:gd name="connsiteX8-1277" fmla="*/ 50 w 1722566"/>
                <a:gd name="connsiteY8-1278" fmla="*/ 725904 h 2684332"/>
                <a:gd name="connsiteX9-1279" fmla="*/ 50 w 1722566"/>
                <a:gd name="connsiteY9-1280" fmla="*/ 482224 h 2684332"/>
                <a:gd name="connsiteX10-1281" fmla="*/ 1617 w 1722566"/>
                <a:gd name="connsiteY10-1282" fmla="*/ 467337 h 2684332"/>
                <a:gd name="connsiteX11-1283" fmla="*/ 15329 w 1722566"/>
                <a:gd name="connsiteY11-1284" fmla="*/ 466945 h 2684332"/>
                <a:gd name="connsiteX12-1285" fmla="*/ 34525 w 1722566"/>
                <a:gd name="connsiteY12-1286" fmla="*/ 484183 h 2684332"/>
                <a:gd name="connsiteX13-1287" fmla="*/ 158324 w 1722566"/>
                <a:gd name="connsiteY13-1288" fmla="*/ 602497 h 2684332"/>
                <a:gd name="connsiteX14-1289" fmla="*/ 184181 w 1722566"/>
                <a:gd name="connsiteY14-1290" fmla="*/ 631488 h 2684332"/>
                <a:gd name="connsiteX15-1291" fmla="*/ 214739 w 1722566"/>
                <a:gd name="connsiteY15-1292" fmla="*/ 624828 h 2684332"/>
                <a:gd name="connsiteX16-1293" fmla="*/ 316598 w 1722566"/>
                <a:gd name="connsiteY16-1294" fmla="*/ 603281 h 2684332"/>
                <a:gd name="connsiteX17-1295" fmla="*/ 494461 w 1722566"/>
                <a:gd name="connsiteY17-1296" fmla="*/ 579383 h 2684332"/>
                <a:gd name="connsiteX18-1297" fmla="*/ 634714 w 1722566"/>
                <a:gd name="connsiteY18-1298" fmla="*/ 540598 h 2684332"/>
                <a:gd name="connsiteX19-1299" fmla="*/ 749894 w 1722566"/>
                <a:gd name="connsiteY19-1300" fmla="*/ 584084 h 2684332"/>
                <a:gd name="connsiteX20-1301" fmla="*/ 801215 w 1722566"/>
                <a:gd name="connsiteY20-1302" fmla="*/ 721203 h 2684332"/>
                <a:gd name="connsiteX21-1303" fmla="*/ 805525 w 1722566"/>
                <a:gd name="connsiteY21-1304" fmla="*/ 738441 h 2684332"/>
                <a:gd name="connsiteX22-1305" fmla="*/ 828247 w 1722566"/>
                <a:gd name="connsiteY22-1306" fmla="*/ 761947 h 2684332"/>
                <a:gd name="connsiteX23-1307" fmla="*/ 892106 w 1722566"/>
                <a:gd name="connsiteY23-1308" fmla="*/ 799165 h 2684332"/>
                <a:gd name="connsiteX24-1309" fmla="*/ 929715 w 1722566"/>
                <a:gd name="connsiteY24-1310" fmla="*/ 808959 h 2684332"/>
                <a:gd name="connsiteX25-1311" fmla="*/ 951654 w 1722566"/>
                <a:gd name="connsiteY25-1312" fmla="*/ 800732 h 2684332"/>
                <a:gd name="connsiteX26-1313" fmla="*/ 936375 w 1722566"/>
                <a:gd name="connsiteY26-1314" fmla="*/ 781927 h 2684332"/>
                <a:gd name="connsiteX27-1315" fmla="*/ 744801 w 1722566"/>
                <a:gd name="connsiteY27-1316" fmla="*/ 493194 h 2684332"/>
                <a:gd name="connsiteX28-1317" fmla="*/ 619043 w 1722566"/>
                <a:gd name="connsiteY28-1318" fmla="*/ 278505 h 2684332"/>
                <a:gd name="connsiteX29-1319" fmla="*/ 632363 w 1722566"/>
                <a:gd name="connsiteY29-1320" fmla="*/ 248731 h 2684332"/>
                <a:gd name="connsiteX30-1321" fmla="*/ 821196 w 1722566"/>
                <a:gd name="connsiteY30-1322" fmla="*/ 168418 h 2684332"/>
                <a:gd name="connsiteX31-1323" fmla="*/ 884270 w 1722566"/>
                <a:gd name="connsiteY31-1324" fmla="*/ 53238 h 2684332"/>
                <a:gd name="connsiteX32-1325" fmla="*/ 913261 w 1722566"/>
                <a:gd name="connsiteY32-1326" fmla="*/ 9752 h 2684332"/>
                <a:gd name="connsiteX33-1327" fmla="*/ 971634 w 1722566"/>
                <a:gd name="connsiteY33-1328" fmla="*/ 64991 h 2684332"/>
                <a:gd name="connsiteX34-1329" fmla="*/ 1198077 w 1722566"/>
                <a:gd name="connsiteY34-1330" fmla="*/ 294567 h 2684332"/>
                <a:gd name="connsiteX35-1331" fmla="*/ 1428828 w 1722566"/>
                <a:gd name="connsiteY35-1332" fmla="*/ 554701 h 2684332"/>
                <a:gd name="connsiteX36-1333" fmla="*/ 1704632 w 1722566"/>
                <a:gd name="connsiteY36-1334" fmla="*/ 927665 h 2684332"/>
                <a:gd name="connsiteX37-1335" fmla="*/ 1718736 w 1722566"/>
                <a:gd name="connsiteY37-1336" fmla="*/ 1061649 h 2684332"/>
                <a:gd name="connsiteX38-1337" fmla="*/ 1661930 w 1722566"/>
                <a:gd name="connsiteY38-1338" fmla="*/ 1210521 h 2684332"/>
                <a:gd name="connsiteX39-1339" fmla="*/ 1510707 w 1722566"/>
                <a:gd name="connsiteY39-1340" fmla="*/ 1304545 h 2684332"/>
                <a:gd name="connsiteX40-1341" fmla="*/ 1153807 w 1722566"/>
                <a:gd name="connsiteY40-1342" fmla="*/ 1446366 h 2684332"/>
                <a:gd name="connsiteX41-1343" fmla="*/ 968500 w 1722566"/>
                <a:gd name="connsiteY41-1344" fmla="*/ 1505914 h 2684332"/>
                <a:gd name="connsiteX42-1345" fmla="*/ 817670 w 1722566"/>
                <a:gd name="connsiteY42-1346" fmla="*/ 1537256 h 2684332"/>
                <a:gd name="connsiteX43-1347" fmla="*/ 791029 w 1722566"/>
                <a:gd name="connsiteY43-1348" fmla="*/ 1627362 h 2684332"/>
                <a:gd name="connsiteX44-1349" fmla="*/ 807733 w 1722566"/>
                <a:gd name="connsiteY44-1350" fmla="*/ 2031899 h 2684332"/>
                <a:gd name="connsiteX0-1351" fmla="*/ 826725 w 1722566"/>
                <a:gd name="connsiteY0-1352" fmla="*/ 1971760 h 2684332"/>
                <a:gd name="connsiteX1-1353" fmla="*/ 795819 w 1722566"/>
                <a:gd name="connsiteY1-1354" fmla="*/ 2260188 h 2684332"/>
                <a:gd name="connsiteX2-1355" fmla="*/ 812876 w 1722566"/>
                <a:gd name="connsiteY2-1356" fmla="*/ 2678002 h 2684332"/>
                <a:gd name="connsiteX3-1357" fmla="*/ 393598 w 1722566"/>
                <a:gd name="connsiteY3-1358" fmla="*/ 2684332 h 2684332"/>
                <a:gd name="connsiteX4-1359" fmla="*/ 283690 w 1722566"/>
                <a:gd name="connsiteY4-1360" fmla="*/ 1751553 h 2684332"/>
                <a:gd name="connsiteX5-1361" fmla="*/ 215130 w 1722566"/>
                <a:gd name="connsiteY5-1362" fmla="*/ 1500821 h 2684332"/>
                <a:gd name="connsiteX6-1363" fmla="*/ 35309 w 1722566"/>
                <a:gd name="connsiteY6-1364" fmla="*/ 852445 h 2684332"/>
                <a:gd name="connsiteX7-1365" fmla="*/ 4751 w 1722566"/>
                <a:gd name="connsiteY7-1366" fmla="*/ 753720 h 2684332"/>
                <a:gd name="connsiteX8-1367" fmla="*/ 50 w 1722566"/>
                <a:gd name="connsiteY8-1368" fmla="*/ 725904 h 2684332"/>
                <a:gd name="connsiteX9-1369" fmla="*/ 50 w 1722566"/>
                <a:gd name="connsiteY9-1370" fmla="*/ 482224 h 2684332"/>
                <a:gd name="connsiteX10-1371" fmla="*/ 1617 w 1722566"/>
                <a:gd name="connsiteY10-1372" fmla="*/ 467337 h 2684332"/>
                <a:gd name="connsiteX11-1373" fmla="*/ 15329 w 1722566"/>
                <a:gd name="connsiteY11-1374" fmla="*/ 466945 h 2684332"/>
                <a:gd name="connsiteX12-1375" fmla="*/ 34525 w 1722566"/>
                <a:gd name="connsiteY12-1376" fmla="*/ 484183 h 2684332"/>
                <a:gd name="connsiteX13-1377" fmla="*/ 158324 w 1722566"/>
                <a:gd name="connsiteY13-1378" fmla="*/ 602497 h 2684332"/>
                <a:gd name="connsiteX14-1379" fmla="*/ 184181 w 1722566"/>
                <a:gd name="connsiteY14-1380" fmla="*/ 631488 h 2684332"/>
                <a:gd name="connsiteX15-1381" fmla="*/ 214739 w 1722566"/>
                <a:gd name="connsiteY15-1382" fmla="*/ 624828 h 2684332"/>
                <a:gd name="connsiteX16-1383" fmla="*/ 316598 w 1722566"/>
                <a:gd name="connsiteY16-1384" fmla="*/ 603281 h 2684332"/>
                <a:gd name="connsiteX17-1385" fmla="*/ 494461 w 1722566"/>
                <a:gd name="connsiteY17-1386" fmla="*/ 579383 h 2684332"/>
                <a:gd name="connsiteX18-1387" fmla="*/ 634714 w 1722566"/>
                <a:gd name="connsiteY18-1388" fmla="*/ 540598 h 2684332"/>
                <a:gd name="connsiteX19-1389" fmla="*/ 749894 w 1722566"/>
                <a:gd name="connsiteY19-1390" fmla="*/ 584084 h 2684332"/>
                <a:gd name="connsiteX20-1391" fmla="*/ 801215 w 1722566"/>
                <a:gd name="connsiteY20-1392" fmla="*/ 721203 h 2684332"/>
                <a:gd name="connsiteX21-1393" fmla="*/ 805525 w 1722566"/>
                <a:gd name="connsiteY21-1394" fmla="*/ 738441 h 2684332"/>
                <a:gd name="connsiteX22-1395" fmla="*/ 828247 w 1722566"/>
                <a:gd name="connsiteY22-1396" fmla="*/ 761947 h 2684332"/>
                <a:gd name="connsiteX23-1397" fmla="*/ 892106 w 1722566"/>
                <a:gd name="connsiteY23-1398" fmla="*/ 799165 h 2684332"/>
                <a:gd name="connsiteX24-1399" fmla="*/ 929715 w 1722566"/>
                <a:gd name="connsiteY24-1400" fmla="*/ 808959 h 2684332"/>
                <a:gd name="connsiteX25-1401" fmla="*/ 951654 w 1722566"/>
                <a:gd name="connsiteY25-1402" fmla="*/ 800732 h 2684332"/>
                <a:gd name="connsiteX26-1403" fmla="*/ 936375 w 1722566"/>
                <a:gd name="connsiteY26-1404" fmla="*/ 781927 h 2684332"/>
                <a:gd name="connsiteX27-1405" fmla="*/ 744801 w 1722566"/>
                <a:gd name="connsiteY27-1406" fmla="*/ 493194 h 2684332"/>
                <a:gd name="connsiteX28-1407" fmla="*/ 619043 w 1722566"/>
                <a:gd name="connsiteY28-1408" fmla="*/ 278505 h 2684332"/>
                <a:gd name="connsiteX29-1409" fmla="*/ 632363 w 1722566"/>
                <a:gd name="connsiteY29-1410" fmla="*/ 248731 h 2684332"/>
                <a:gd name="connsiteX30-1411" fmla="*/ 821196 w 1722566"/>
                <a:gd name="connsiteY30-1412" fmla="*/ 168418 h 2684332"/>
                <a:gd name="connsiteX31-1413" fmla="*/ 884270 w 1722566"/>
                <a:gd name="connsiteY31-1414" fmla="*/ 53238 h 2684332"/>
                <a:gd name="connsiteX32-1415" fmla="*/ 913261 w 1722566"/>
                <a:gd name="connsiteY32-1416" fmla="*/ 9752 h 2684332"/>
                <a:gd name="connsiteX33-1417" fmla="*/ 971634 w 1722566"/>
                <a:gd name="connsiteY33-1418" fmla="*/ 64991 h 2684332"/>
                <a:gd name="connsiteX34-1419" fmla="*/ 1198077 w 1722566"/>
                <a:gd name="connsiteY34-1420" fmla="*/ 294567 h 2684332"/>
                <a:gd name="connsiteX35-1421" fmla="*/ 1428828 w 1722566"/>
                <a:gd name="connsiteY35-1422" fmla="*/ 554701 h 2684332"/>
                <a:gd name="connsiteX36-1423" fmla="*/ 1704632 w 1722566"/>
                <a:gd name="connsiteY36-1424" fmla="*/ 927665 h 2684332"/>
                <a:gd name="connsiteX37-1425" fmla="*/ 1718736 w 1722566"/>
                <a:gd name="connsiteY37-1426" fmla="*/ 1061649 h 2684332"/>
                <a:gd name="connsiteX38-1427" fmla="*/ 1661930 w 1722566"/>
                <a:gd name="connsiteY38-1428" fmla="*/ 1210521 h 2684332"/>
                <a:gd name="connsiteX39-1429" fmla="*/ 1510707 w 1722566"/>
                <a:gd name="connsiteY39-1430" fmla="*/ 1304545 h 2684332"/>
                <a:gd name="connsiteX40-1431" fmla="*/ 1153807 w 1722566"/>
                <a:gd name="connsiteY40-1432" fmla="*/ 1446366 h 2684332"/>
                <a:gd name="connsiteX41-1433" fmla="*/ 968500 w 1722566"/>
                <a:gd name="connsiteY41-1434" fmla="*/ 1505914 h 2684332"/>
                <a:gd name="connsiteX42-1435" fmla="*/ 817670 w 1722566"/>
                <a:gd name="connsiteY42-1436" fmla="*/ 1537256 h 2684332"/>
                <a:gd name="connsiteX43-1437" fmla="*/ 791029 w 1722566"/>
                <a:gd name="connsiteY43-1438" fmla="*/ 1627362 h 2684332"/>
                <a:gd name="connsiteX44-1439" fmla="*/ 826725 w 1722566"/>
                <a:gd name="connsiteY44-1440" fmla="*/ 1971760 h 2684332"/>
                <a:gd name="connsiteX0-1441" fmla="*/ 826725 w 1722566"/>
                <a:gd name="connsiteY0-1442" fmla="*/ 1971760 h 2684332"/>
                <a:gd name="connsiteX1-1443" fmla="*/ 795819 w 1722566"/>
                <a:gd name="connsiteY1-1444" fmla="*/ 2260188 h 2684332"/>
                <a:gd name="connsiteX2-1445" fmla="*/ 812876 w 1722566"/>
                <a:gd name="connsiteY2-1446" fmla="*/ 2678002 h 2684332"/>
                <a:gd name="connsiteX3-1447" fmla="*/ 393598 w 1722566"/>
                <a:gd name="connsiteY3-1448" fmla="*/ 2684332 h 2684332"/>
                <a:gd name="connsiteX4-1449" fmla="*/ 283690 w 1722566"/>
                <a:gd name="connsiteY4-1450" fmla="*/ 1751553 h 2684332"/>
                <a:gd name="connsiteX5-1451" fmla="*/ 215130 w 1722566"/>
                <a:gd name="connsiteY5-1452" fmla="*/ 1500821 h 2684332"/>
                <a:gd name="connsiteX6-1453" fmla="*/ 35309 w 1722566"/>
                <a:gd name="connsiteY6-1454" fmla="*/ 852445 h 2684332"/>
                <a:gd name="connsiteX7-1455" fmla="*/ 4751 w 1722566"/>
                <a:gd name="connsiteY7-1456" fmla="*/ 753720 h 2684332"/>
                <a:gd name="connsiteX8-1457" fmla="*/ 50 w 1722566"/>
                <a:gd name="connsiteY8-1458" fmla="*/ 725904 h 2684332"/>
                <a:gd name="connsiteX9-1459" fmla="*/ 50 w 1722566"/>
                <a:gd name="connsiteY9-1460" fmla="*/ 482224 h 2684332"/>
                <a:gd name="connsiteX10-1461" fmla="*/ 1617 w 1722566"/>
                <a:gd name="connsiteY10-1462" fmla="*/ 467337 h 2684332"/>
                <a:gd name="connsiteX11-1463" fmla="*/ 15329 w 1722566"/>
                <a:gd name="connsiteY11-1464" fmla="*/ 466945 h 2684332"/>
                <a:gd name="connsiteX12-1465" fmla="*/ 34525 w 1722566"/>
                <a:gd name="connsiteY12-1466" fmla="*/ 484183 h 2684332"/>
                <a:gd name="connsiteX13-1467" fmla="*/ 158324 w 1722566"/>
                <a:gd name="connsiteY13-1468" fmla="*/ 602497 h 2684332"/>
                <a:gd name="connsiteX14-1469" fmla="*/ 184181 w 1722566"/>
                <a:gd name="connsiteY14-1470" fmla="*/ 631488 h 2684332"/>
                <a:gd name="connsiteX15-1471" fmla="*/ 214739 w 1722566"/>
                <a:gd name="connsiteY15-1472" fmla="*/ 624828 h 2684332"/>
                <a:gd name="connsiteX16-1473" fmla="*/ 316598 w 1722566"/>
                <a:gd name="connsiteY16-1474" fmla="*/ 603281 h 2684332"/>
                <a:gd name="connsiteX17-1475" fmla="*/ 494461 w 1722566"/>
                <a:gd name="connsiteY17-1476" fmla="*/ 579383 h 2684332"/>
                <a:gd name="connsiteX18-1477" fmla="*/ 634714 w 1722566"/>
                <a:gd name="connsiteY18-1478" fmla="*/ 540598 h 2684332"/>
                <a:gd name="connsiteX19-1479" fmla="*/ 749894 w 1722566"/>
                <a:gd name="connsiteY19-1480" fmla="*/ 584084 h 2684332"/>
                <a:gd name="connsiteX20-1481" fmla="*/ 801215 w 1722566"/>
                <a:gd name="connsiteY20-1482" fmla="*/ 721203 h 2684332"/>
                <a:gd name="connsiteX21-1483" fmla="*/ 805525 w 1722566"/>
                <a:gd name="connsiteY21-1484" fmla="*/ 738441 h 2684332"/>
                <a:gd name="connsiteX22-1485" fmla="*/ 828247 w 1722566"/>
                <a:gd name="connsiteY22-1486" fmla="*/ 761947 h 2684332"/>
                <a:gd name="connsiteX23-1487" fmla="*/ 892106 w 1722566"/>
                <a:gd name="connsiteY23-1488" fmla="*/ 799165 h 2684332"/>
                <a:gd name="connsiteX24-1489" fmla="*/ 929715 w 1722566"/>
                <a:gd name="connsiteY24-1490" fmla="*/ 808959 h 2684332"/>
                <a:gd name="connsiteX25-1491" fmla="*/ 951654 w 1722566"/>
                <a:gd name="connsiteY25-1492" fmla="*/ 800732 h 2684332"/>
                <a:gd name="connsiteX26-1493" fmla="*/ 936375 w 1722566"/>
                <a:gd name="connsiteY26-1494" fmla="*/ 781927 h 2684332"/>
                <a:gd name="connsiteX27-1495" fmla="*/ 744801 w 1722566"/>
                <a:gd name="connsiteY27-1496" fmla="*/ 493194 h 2684332"/>
                <a:gd name="connsiteX28-1497" fmla="*/ 619043 w 1722566"/>
                <a:gd name="connsiteY28-1498" fmla="*/ 278505 h 2684332"/>
                <a:gd name="connsiteX29-1499" fmla="*/ 632363 w 1722566"/>
                <a:gd name="connsiteY29-1500" fmla="*/ 248731 h 2684332"/>
                <a:gd name="connsiteX30-1501" fmla="*/ 821196 w 1722566"/>
                <a:gd name="connsiteY30-1502" fmla="*/ 168418 h 2684332"/>
                <a:gd name="connsiteX31-1503" fmla="*/ 884270 w 1722566"/>
                <a:gd name="connsiteY31-1504" fmla="*/ 53238 h 2684332"/>
                <a:gd name="connsiteX32-1505" fmla="*/ 913261 w 1722566"/>
                <a:gd name="connsiteY32-1506" fmla="*/ 9752 h 2684332"/>
                <a:gd name="connsiteX33-1507" fmla="*/ 971634 w 1722566"/>
                <a:gd name="connsiteY33-1508" fmla="*/ 64991 h 2684332"/>
                <a:gd name="connsiteX34-1509" fmla="*/ 1198077 w 1722566"/>
                <a:gd name="connsiteY34-1510" fmla="*/ 294567 h 2684332"/>
                <a:gd name="connsiteX35-1511" fmla="*/ 1428828 w 1722566"/>
                <a:gd name="connsiteY35-1512" fmla="*/ 554701 h 2684332"/>
                <a:gd name="connsiteX36-1513" fmla="*/ 1704632 w 1722566"/>
                <a:gd name="connsiteY36-1514" fmla="*/ 927665 h 2684332"/>
                <a:gd name="connsiteX37-1515" fmla="*/ 1718736 w 1722566"/>
                <a:gd name="connsiteY37-1516" fmla="*/ 1061649 h 2684332"/>
                <a:gd name="connsiteX38-1517" fmla="*/ 1661930 w 1722566"/>
                <a:gd name="connsiteY38-1518" fmla="*/ 1210521 h 2684332"/>
                <a:gd name="connsiteX39-1519" fmla="*/ 1510707 w 1722566"/>
                <a:gd name="connsiteY39-1520" fmla="*/ 1304545 h 2684332"/>
                <a:gd name="connsiteX40-1521" fmla="*/ 1153807 w 1722566"/>
                <a:gd name="connsiteY40-1522" fmla="*/ 1446366 h 2684332"/>
                <a:gd name="connsiteX41-1523" fmla="*/ 968500 w 1722566"/>
                <a:gd name="connsiteY41-1524" fmla="*/ 1505914 h 2684332"/>
                <a:gd name="connsiteX42-1525" fmla="*/ 817670 w 1722566"/>
                <a:gd name="connsiteY42-1526" fmla="*/ 1537256 h 2684332"/>
                <a:gd name="connsiteX43-1527" fmla="*/ 791029 w 1722566"/>
                <a:gd name="connsiteY43-1528" fmla="*/ 1627362 h 2684332"/>
                <a:gd name="connsiteX44-1529" fmla="*/ 826725 w 1722566"/>
                <a:gd name="connsiteY44-1530" fmla="*/ 1971760 h 2684332"/>
                <a:gd name="connsiteX0-1531" fmla="*/ 788742 w 1722566"/>
                <a:gd name="connsiteY0-1532" fmla="*/ 1965430 h 2684332"/>
                <a:gd name="connsiteX1-1533" fmla="*/ 795819 w 1722566"/>
                <a:gd name="connsiteY1-1534" fmla="*/ 2260188 h 2684332"/>
                <a:gd name="connsiteX2-1535" fmla="*/ 812876 w 1722566"/>
                <a:gd name="connsiteY2-1536" fmla="*/ 2678002 h 2684332"/>
                <a:gd name="connsiteX3-1537" fmla="*/ 393598 w 1722566"/>
                <a:gd name="connsiteY3-1538" fmla="*/ 2684332 h 2684332"/>
                <a:gd name="connsiteX4-1539" fmla="*/ 283690 w 1722566"/>
                <a:gd name="connsiteY4-1540" fmla="*/ 1751553 h 2684332"/>
                <a:gd name="connsiteX5-1541" fmla="*/ 215130 w 1722566"/>
                <a:gd name="connsiteY5-1542" fmla="*/ 1500821 h 2684332"/>
                <a:gd name="connsiteX6-1543" fmla="*/ 35309 w 1722566"/>
                <a:gd name="connsiteY6-1544" fmla="*/ 852445 h 2684332"/>
                <a:gd name="connsiteX7-1545" fmla="*/ 4751 w 1722566"/>
                <a:gd name="connsiteY7-1546" fmla="*/ 753720 h 2684332"/>
                <a:gd name="connsiteX8-1547" fmla="*/ 50 w 1722566"/>
                <a:gd name="connsiteY8-1548" fmla="*/ 725904 h 2684332"/>
                <a:gd name="connsiteX9-1549" fmla="*/ 50 w 1722566"/>
                <a:gd name="connsiteY9-1550" fmla="*/ 482224 h 2684332"/>
                <a:gd name="connsiteX10-1551" fmla="*/ 1617 w 1722566"/>
                <a:gd name="connsiteY10-1552" fmla="*/ 467337 h 2684332"/>
                <a:gd name="connsiteX11-1553" fmla="*/ 15329 w 1722566"/>
                <a:gd name="connsiteY11-1554" fmla="*/ 466945 h 2684332"/>
                <a:gd name="connsiteX12-1555" fmla="*/ 34525 w 1722566"/>
                <a:gd name="connsiteY12-1556" fmla="*/ 484183 h 2684332"/>
                <a:gd name="connsiteX13-1557" fmla="*/ 158324 w 1722566"/>
                <a:gd name="connsiteY13-1558" fmla="*/ 602497 h 2684332"/>
                <a:gd name="connsiteX14-1559" fmla="*/ 184181 w 1722566"/>
                <a:gd name="connsiteY14-1560" fmla="*/ 631488 h 2684332"/>
                <a:gd name="connsiteX15-1561" fmla="*/ 214739 w 1722566"/>
                <a:gd name="connsiteY15-1562" fmla="*/ 624828 h 2684332"/>
                <a:gd name="connsiteX16-1563" fmla="*/ 316598 w 1722566"/>
                <a:gd name="connsiteY16-1564" fmla="*/ 603281 h 2684332"/>
                <a:gd name="connsiteX17-1565" fmla="*/ 494461 w 1722566"/>
                <a:gd name="connsiteY17-1566" fmla="*/ 579383 h 2684332"/>
                <a:gd name="connsiteX18-1567" fmla="*/ 634714 w 1722566"/>
                <a:gd name="connsiteY18-1568" fmla="*/ 540598 h 2684332"/>
                <a:gd name="connsiteX19-1569" fmla="*/ 749894 w 1722566"/>
                <a:gd name="connsiteY19-1570" fmla="*/ 584084 h 2684332"/>
                <a:gd name="connsiteX20-1571" fmla="*/ 801215 w 1722566"/>
                <a:gd name="connsiteY20-1572" fmla="*/ 721203 h 2684332"/>
                <a:gd name="connsiteX21-1573" fmla="*/ 805525 w 1722566"/>
                <a:gd name="connsiteY21-1574" fmla="*/ 738441 h 2684332"/>
                <a:gd name="connsiteX22-1575" fmla="*/ 828247 w 1722566"/>
                <a:gd name="connsiteY22-1576" fmla="*/ 761947 h 2684332"/>
                <a:gd name="connsiteX23-1577" fmla="*/ 892106 w 1722566"/>
                <a:gd name="connsiteY23-1578" fmla="*/ 799165 h 2684332"/>
                <a:gd name="connsiteX24-1579" fmla="*/ 929715 w 1722566"/>
                <a:gd name="connsiteY24-1580" fmla="*/ 808959 h 2684332"/>
                <a:gd name="connsiteX25-1581" fmla="*/ 951654 w 1722566"/>
                <a:gd name="connsiteY25-1582" fmla="*/ 800732 h 2684332"/>
                <a:gd name="connsiteX26-1583" fmla="*/ 936375 w 1722566"/>
                <a:gd name="connsiteY26-1584" fmla="*/ 781927 h 2684332"/>
                <a:gd name="connsiteX27-1585" fmla="*/ 744801 w 1722566"/>
                <a:gd name="connsiteY27-1586" fmla="*/ 493194 h 2684332"/>
                <a:gd name="connsiteX28-1587" fmla="*/ 619043 w 1722566"/>
                <a:gd name="connsiteY28-1588" fmla="*/ 278505 h 2684332"/>
                <a:gd name="connsiteX29-1589" fmla="*/ 632363 w 1722566"/>
                <a:gd name="connsiteY29-1590" fmla="*/ 248731 h 2684332"/>
                <a:gd name="connsiteX30-1591" fmla="*/ 821196 w 1722566"/>
                <a:gd name="connsiteY30-1592" fmla="*/ 168418 h 2684332"/>
                <a:gd name="connsiteX31-1593" fmla="*/ 884270 w 1722566"/>
                <a:gd name="connsiteY31-1594" fmla="*/ 53238 h 2684332"/>
                <a:gd name="connsiteX32-1595" fmla="*/ 913261 w 1722566"/>
                <a:gd name="connsiteY32-1596" fmla="*/ 9752 h 2684332"/>
                <a:gd name="connsiteX33-1597" fmla="*/ 971634 w 1722566"/>
                <a:gd name="connsiteY33-1598" fmla="*/ 64991 h 2684332"/>
                <a:gd name="connsiteX34-1599" fmla="*/ 1198077 w 1722566"/>
                <a:gd name="connsiteY34-1600" fmla="*/ 294567 h 2684332"/>
                <a:gd name="connsiteX35-1601" fmla="*/ 1428828 w 1722566"/>
                <a:gd name="connsiteY35-1602" fmla="*/ 554701 h 2684332"/>
                <a:gd name="connsiteX36-1603" fmla="*/ 1704632 w 1722566"/>
                <a:gd name="connsiteY36-1604" fmla="*/ 927665 h 2684332"/>
                <a:gd name="connsiteX37-1605" fmla="*/ 1718736 w 1722566"/>
                <a:gd name="connsiteY37-1606" fmla="*/ 1061649 h 2684332"/>
                <a:gd name="connsiteX38-1607" fmla="*/ 1661930 w 1722566"/>
                <a:gd name="connsiteY38-1608" fmla="*/ 1210521 h 2684332"/>
                <a:gd name="connsiteX39-1609" fmla="*/ 1510707 w 1722566"/>
                <a:gd name="connsiteY39-1610" fmla="*/ 1304545 h 2684332"/>
                <a:gd name="connsiteX40-1611" fmla="*/ 1153807 w 1722566"/>
                <a:gd name="connsiteY40-1612" fmla="*/ 1446366 h 2684332"/>
                <a:gd name="connsiteX41-1613" fmla="*/ 968500 w 1722566"/>
                <a:gd name="connsiteY41-1614" fmla="*/ 1505914 h 2684332"/>
                <a:gd name="connsiteX42-1615" fmla="*/ 817670 w 1722566"/>
                <a:gd name="connsiteY42-1616" fmla="*/ 1537256 h 2684332"/>
                <a:gd name="connsiteX43-1617" fmla="*/ 791029 w 1722566"/>
                <a:gd name="connsiteY43-1618" fmla="*/ 1627362 h 2684332"/>
                <a:gd name="connsiteX44-1619" fmla="*/ 788742 w 1722566"/>
                <a:gd name="connsiteY44-1620" fmla="*/ 1965430 h 26843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0989EBF-3932-A5A0-9EB2-A478CAD4F986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66C67D-6F27-002C-84C2-9F7BED649C6D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27709C3-0C88-0AC2-FD43-DABF322C249E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76D173-F69C-DE59-760B-E14BB21AA8E7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2C0A736-F207-14F7-9CEC-C9391C94BC63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43F1CC-7EE3-4BF6-AEAE-333BD865F62B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9F4807-9CD9-8ECC-D9A5-D9299A02FE31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2C3670-00C5-F205-2883-87A5A5706913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860BD40-38A3-72BF-7D8A-EFB6087BFC8C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1C8A07-1563-9B87-2077-8FE4989096BB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-1" fmla="*/ 886613 w 1061343"/>
                <a:gd name="connsiteY0-2" fmla="*/ 763556 h 2318072"/>
                <a:gd name="connsiteX1-3" fmla="*/ 774568 w 1061343"/>
                <a:gd name="connsiteY1-4" fmla="*/ 377665 h 2318072"/>
                <a:gd name="connsiteX2-5" fmla="*/ 773392 w 1061343"/>
                <a:gd name="connsiteY2-6" fmla="*/ 364344 h 2318072"/>
                <a:gd name="connsiteX3-7" fmla="*/ 773392 w 1061343"/>
                <a:gd name="connsiteY3-8" fmla="*/ 209204 h 2318072"/>
                <a:gd name="connsiteX4-9" fmla="*/ 774176 w 1061343"/>
                <a:gd name="connsiteY4-10" fmla="*/ 99117 h 2318072"/>
                <a:gd name="connsiteX5-11" fmla="*/ 776526 w 1061343"/>
                <a:gd name="connsiteY5-12" fmla="*/ 63075 h 2318072"/>
                <a:gd name="connsiteX6-13" fmla="*/ 772217 w 1061343"/>
                <a:gd name="connsiteY6-14" fmla="*/ 46620 h 2318072"/>
                <a:gd name="connsiteX7-15" fmla="*/ 738133 w 1061343"/>
                <a:gd name="connsiteY7-16" fmla="*/ 14104 h 2318072"/>
                <a:gd name="connsiteX8-17" fmla="*/ 729123 w 1061343"/>
                <a:gd name="connsiteY8-18" fmla="*/ 24290 h 2318072"/>
                <a:gd name="connsiteX9-19" fmla="*/ 723638 w 1061343"/>
                <a:gd name="connsiteY9-20" fmla="*/ 50930 h 2318072"/>
                <a:gd name="connsiteX10-21" fmla="*/ 688379 w 1061343"/>
                <a:gd name="connsiteY10-22" fmla="*/ 101860 h 2318072"/>
                <a:gd name="connsiteX11-23" fmla="*/ 554786 w 1061343"/>
                <a:gd name="connsiteY11-24" fmla="*/ 184523 h 2318072"/>
                <a:gd name="connsiteX12-25" fmla="*/ 545775 w 1061343"/>
                <a:gd name="connsiteY12-26" fmla="*/ 191183 h 2318072"/>
                <a:gd name="connsiteX13-27" fmla="*/ 526578 w 1061343"/>
                <a:gd name="connsiteY13-28" fmla="*/ 205678 h 2318072"/>
                <a:gd name="connsiteX14-29" fmla="*/ 492495 w 1061343"/>
                <a:gd name="connsiteY14-30" fmla="*/ 208812 h 2318072"/>
                <a:gd name="connsiteX15-31" fmla="*/ 487010 w 1061343"/>
                <a:gd name="connsiteY15-32" fmla="*/ 202152 h 2318072"/>
                <a:gd name="connsiteX16-33" fmla="*/ 459194 w 1061343"/>
                <a:gd name="connsiteY16-34" fmla="*/ 189224 h 2318072"/>
                <a:gd name="connsiteX17-35" fmla="*/ 438822 w 1061343"/>
                <a:gd name="connsiteY17-36" fmla="*/ 179822 h 2318072"/>
                <a:gd name="connsiteX18-37" fmla="*/ 375748 w 1061343"/>
                <a:gd name="connsiteY18-38" fmla="*/ 147697 h 2318072"/>
                <a:gd name="connsiteX19-39" fmla="*/ 372222 w 1061343"/>
                <a:gd name="connsiteY19-40" fmla="*/ 146130 h 2318072"/>
                <a:gd name="connsiteX20-41" fmla="*/ 360861 w 1061343"/>
                <a:gd name="connsiteY20-42" fmla="*/ 139469 h 2318072"/>
                <a:gd name="connsiteX21-43" fmla="*/ 209246 w 1061343"/>
                <a:gd name="connsiteY21-44" fmla="*/ 64250 h 2318072"/>
                <a:gd name="connsiteX22-45" fmla="*/ 153223 w 1061343"/>
                <a:gd name="connsiteY22-46" fmla="*/ 36435 h 2318072"/>
                <a:gd name="connsiteX23-47" fmla="*/ 138728 w 1061343"/>
                <a:gd name="connsiteY23-48" fmla="*/ 18021 h 2318072"/>
                <a:gd name="connsiteX24-49" fmla="*/ 130893 w 1061343"/>
                <a:gd name="connsiteY24-50" fmla="*/ 0 h 2318072"/>
                <a:gd name="connsiteX25-51" fmla="*/ 109737 w 1061343"/>
                <a:gd name="connsiteY25-52" fmla="*/ 24681 h 2318072"/>
                <a:gd name="connsiteX26-53" fmla="*/ 100726 w 1061343"/>
                <a:gd name="connsiteY26-54" fmla="*/ 81880 h 2318072"/>
                <a:gd name="connsiteX27-55" fmla="*/ 100726 w 1061343"/>
                <a:gd name="connsiteY27-56" fmla="*/ 103035 h 2318072"/>
                <a:gd name="connsiteX28-57" fmla="*/ 97984 w 1061343"/>
                <a:gd name="connsiteY28-58" fmla="*/ 121840 h 2318072"/>
                <a:gd name="connsiteX29-59" fmla="*/ 92891 w 1061343"/>
                <a:gd name="connsiteY29-60" fmla="*/ 167285 h 2318072"/>
                <a:gd name="connsiteX30-61" fmla="*/ 134419 w 1061343"/>
                <a:gd name="connsiteY30-62" fmla="*/ 363561 h 2318072"/>
                <a:gd name="connsiteX31-63" fmla="*/ 142254 w 1061343"/>
                <a:gd name="connsiteY31-64" fmla="*/ 408614 h 2318072"/>
                <a:gd name="connsiteX32-65" fmla="*/ 95634 w 1061343"/>
                <a:gd name="connsiteY32-66" fmla="*/ 680110 h 2318072"/>
                <a:gd name="connsiteX33-67" fmla="*/ 47838 w 1061343"/>
                <a:gd name="connsiteY33-68" fmla="*/ 958265 h 2318072"/>
                <a:gd name="connsiteX34-69" fmla="*/ 42 w 1061343"/>
                <a:gd name="connsiteY34-70" fmla="*/ 1234853 h 2318072"/>
                <a:gd name="connsiteX35-71" fmla="*/ 37913 w 1061343"/>
                <a:gd name="connsiteY35-72" fmla="*/ 2318072 h 2318072"/>
                <a:gd name="connsiteX36-73" fmla="*/ 298569 w 1061343"/>
                <a:gd name="connsiteY36-74" fmla="*/ 1403313 h 2318072"/>
                <a:gd name="connsiteX37-75" fmla="*/ 437255 w 1061343"/>
                <a:gd name="connsiteY37-76" fmla="*/ 1403313 h 2318072"/>
                <a:gd name="connsiteX38-77" fmla="*/ 747927 w 1061343"/>
                <a:gd name="connsiteY38-78" fmla="*/ 1403313 h 2318072"/>
                <a:gd name="connsiteX39-79" fmla="*/ 862715 w 1061343"/>
                <a:gd name="connsiteY39-80" fmla="*/ 1403313 h 2318072"/>
                <a:gd name="connsiteX40-81" fmla="*/ 1061342 w 1061343"/>
                <a:gd name="connsiteY40-82" fmla="*/ 1403313 h 2318072"/>
                <a:gd name="connsiteX41-83" fmla="*/ 886613 w 1061343"/>
                <a:gd name="connsiteY41-84" fmla="*/ 763556 h 2318072"/>
                <a:gd name="connsiteX0-85" fmla="*/ 855031 w 1029760"/>
                <a:gd name="connsiteY0-86" fmla="*/ 763556 h 2318072"/>
                <a:gd name="connsiteX1-87" fmla="*/ 742986 w 1029760"/>
                <a:gd name="connsiteY1-88" fmla="*/ 377665 h 2318072"/>
                <a:gd name="connsiteX2-89" fmla="*/ 741810 w 1029760"/>
                <a:gd name="connsiteY2-90" fmla="*/ 364344 h 2318072"/>
                <a:gd name="connsiteX3-91" fmla="*/ 741810 w 1029760"/>
                <a:gd name="connsiteY3-92" fmla="*/ 209204 h 2318072"/>
                <a:gd name="connsiteX4-93" fmla="*/ 742594 w 1029760"/>
                <a:gd name="connsiteY4-94" fmla="*/ 99117 h 2318072"/>
                <a:gd name="connsiteX5-95" fmla="*/ 744944 w 1029760"/>
                <a:gd name="connsiteY5-96" fmla="*/ 63075 h 2318072"/>
                <a:gd name="connsiteX6-97" fmla="*/ 740635 w 1029760"/>
                <a:gd name="connsiteY6-98" fmla="*/ 46620 h 2318072"/>
                <a:gd name="connsiteX7-99" fmla="*/ 706551 w 1029760"/>
                <a:gd name="connsiteY7-100" fmla="*/ 14104 h 2318072"/>
                <a:gd name="connsiteX8-101" fmla="*/ 697541 w 1029760"/>
                <a:gd name="connsiteY8-102" fmla="*/ 24290 h 2318072"/>
                <a:gd name="connsiteX9-103" fmla="*/ 692056 w 1029760"/>
                <a:gd name="connsiteY9-104" fmla="*/ 50930 h 2318072"/>
                <a:gd name="connsiteX10-105" fmla="*/ 656797 w 1029760"/>
                <a:gd name="connsiteY10-106" fmla="*/ 101860 h 2318072"/>
                <a:gd name="connsiteX11-107" fmla="*/ 523204 w 1029760"/>
                <a:gd name="connsiteY11-108" fmla="*/ 184523 h 2318072"/>
                <a:gd name="connsiteX12-109" fmla="*/ 514193 w 1029760"/>
                <a:gd name="connsiteY12-110" fmla="*/ 191183 h 2318072"/>
                <a:gd name="connsiteX13-111" fmla="*/ 494996 w 1029760"/>
                <a:gd name="connsiteY13-112" fmla="*/ 205678 h 2318072"/>
                <a:gd name="connsiteX14-113" fmla="*/ 460913 w 1029760"/>
                <a:gd name="connsiteY14-114" fmla="*/ 208812 h 2318072"/>
                <a:gd name="connsiteX15-115" fmla="*/ 455428 w 1029760"/>
                <a:gd name="connsiteY15-116" fmla="*/ 202152 h 2318072"/>
                <a:gd name="connsiteX16-117" fmla="*/ 427612 w 1029760"/>
                <a:gd name="connsiteY16-118" fmla="*/ 189224 h 2318072"/>
                <a:gd name="connsiteX17-119" fmla="*/ 407240 w 1029760"/>
                <a:gd name="connsiteY17-120" fmla="*/ 179822 h 2318072"/>
                <a:gd name="connsiteX18-121" fmla="*/ 344166 w 1029760"/>
                <a:gd name="connsiteY18-122" fmla="*/ 147697 h 2318072"/>
                <a:gd name="connsiteX19-123" fmla="*/ 340640 w 1029760"/>
                <a:gd name="connsiteY19-124" fmla="*/ 146130 h 2318072"/>
                <a:gd name="connsiteX20-125" fmla="*/ 329279 w 1029760"/>
                <a:gd name="connsiteY20-126" fmla="*/ 139469 h 2318072"/>
                <a:gd name="connsiteX21-127" fmla="*/ 177664 w 1029760"/>
                <a:gd name="connsiteY21-128" fmla="*/ 64250 h 2318072"/>
                <a:gd name="connsiteX22-129" fmla="*/ 121641 w 1029760"/>
                <a:gd name="connsiteY22-130" fmla="*/ 36435 h 2318072"/>
                <a:gd name="connsiteX23-131" fmla="*/ 107146 w 1029760"/>
                <a:gd name="connsiteY23-132" fmla="*/ 18021 h 2318072"/>
                <a:gd name="connsiteX24-133" fmla="*/ 99311 w 1029760"/>
                <a:gd name="connsiteY24-134" fmla="*/ 0 h 2318072"/>
                <a:gd name="connsiteX25-135" fmla="*/ 78155 w 1029760"/>
                <a:gd name="connsiteY25-136" fmla="*/ 24681 h 2318072"/>
                <a:gd name="connsiteX26-137" fmla="*/ 69144 w 1029760"/>
                <a:gd name="connsiteY26-138" fmla="*/ 81880 h 2318072"/>
                <a:gd name="connsiteX27-139" fmla="*/ 69144 w 1029760"/>
                <a:gd name="connsiteY27-140" fmla="*/ 103035 h 2318072"/>
                <a:gd name="connsiteX28-141" fmla="*/ 66402 w 1029760"/>
                <a:gd name="connsiteY28-142" fmla="*/ 121840 h 2318072"/>
                <a:gd name="connsiteX29-143" fmla="*/ 61309 w 1029760"/>
                <a:gd name="connsiteY29-144" fmla="*/ 167285 h 2318072"/>
                <a:gd name="connsiteX30-145" fmla="*/ 102837 w 1029760"/>
                <a:gd name="connsiteY30-146" fmla="*/ 363561 h 2318072"/>
                <a:gd name="connsiteX31-147" fmla="*/ 110672 w 1029760"/>
                <a:gd name="connsiteY31-148" fmla="*/ 408614 h 2318072"/>
                <a:gd name="connsiteX32-149" fmla="*/ 64052 w 1029760"/>
                <a:gd name="connsiteY32-150" fmla="*/ 680110 h 2318072"/>
                <a:gd name="connsiteX33-151" fmla="*/ 16256 w 1029760"/>
                <a:gd name="connsiteY33-152" fmla="*/ 958265 h 2318072"/>
                <a:gd name="connsiteX34-153" fmla="*/ 113 w 1029760"/>
                <a:gd name="connsiteY34-154" fmla="*/ 1276001 h 2318072"/>
                <a:gd name="connsiteX35-155" fmla="*/ 6331 w 1029760"/>
                <a:gd name="connsiteY35-156" fmla="*/ 2318072 h 2318072"/>
                <a:gd name="connsiteX36-157" fmla="*/ 266987 w 1029760"/>
                <a:gd name="connsiteY36-158" fmla="*/ 1403313 h 2318072"/>
                <a:gd name="connsiteX37-159" fmla="*/ 405673 w 1029760"/>
                <a:gd name="connsiteY37-160" fmla="*/ 1403313 h 2318072"/>
                <a:gd name="connsiteX38-161" fmla="*/ 716345 w 1029760"/>
                <a:gd name="connsiteY38-162" fmla="*/ 1403313 h 2318072"/>
                <a:gd name="connsiteX39-163" fmla="*/ 831133 w 1029760"/>
                <a:gd name="connsiteY39-164" fmla="*/ 1403313 h 2318072"/>
                <a:gd name="connsiteX40-165" fmla="*/ 1029760 w 1029760"/>
                <a:gd name="connsiteY40-166" fmla="*/ 1403313 h 2318072"/>
                <a:gd name="connsiteX41-167" fmla="*/ 855031 w 1029760"/>
                <a:gd name="connsiteY41-168" fmla="*/ 763556 h 2318072"/>
                <a:gd name="connsiteX0-169" fmla="*/ 855031 w 1029760"/>
                <a:gd name="connsiteY0-170" fmla="*/ 763556 h 2318072"/>
                <a:gd name="connsiteX1-171" fmla="*/ 742986 w 1029760"/>
                <a:gd name="connsiteY1-172" fmla="*/ 377665 h 2318072"/>
                <a:gd name="connsiteX2-173" fmla="*/ 741810 w 1029760"/>
                <a:gd name="connsiteY2-174" fmla="*/ 364344 h 2318072"/>
                <a:gd name="connsiteX3-175" fmla="*/ 741810 w 1029760"/>
                <a:gd name="connsiteY3-176" fmla="*/ 209204 h 2318072"/>
                <a:gd name="connsiteX4-177" fmla="*/ 742594 w 1029760"/>
                <a:gd name="connsiteY4-178" fmla="*/ 99117 h 2318072"/>
                <a:gd name="connsiteX5-179" fmla="*/ 744944 w 1029760"/>
                <a:gd name="connsiteY5-180" fmla="*/ 63075 h 2318072"/>
                <a:gd name="connsiteX6-181" fmla="*/ 740635 w 1029760"/>
                <a:gd name="connsiteY6-182" fmla="*/ 46620 h 2318072"/>
                <a:gd name="connsiteX7-183" fmla="*/ 706551 w 1029760"/>
                <a:gd name="connsiteY7-184" fmla="*/ 14104 h 2318072"/>
                <a:gd name="connsiteX8-185" fmla="*/ 697541 w 1029760"/>
                <a:gd name="connsiteY8-186" fmla="*/ 24290 h 2318072"/>
                <a:gd name="connsiteX9-187" fmla="*/ 692056 w 1029760"/>
                <a:gd name="connsiteY9-188" fmla="*/ 50930 h 2318072"/>
                <a:gd name="connsiteX10-189" fmla="*/ 656797 w 1029760"/>
                <a:gd name="connsiteY10-190" fmla="*/ 101860 h 2318072"/>
                <a:gd name="connsiteX11-191" fmla="*/ 523204 w 1029760"/>
                <a:gd name="connsiteY11-192" fmla="*/ 184523 h 2318072"/>
                <a:gd name="connsiteX12-193" fmla="*/ 514193 w 1029760"/>
                <a:gd name="connsiteY12-194" fmla="*/ 191183 h 2318072"/>
                <a:gd name="connsiteX13-195" fmla="*/ 494996 w 1029760"/>
                <a:gd name="connsiteY13-196" fmla="*/ 205678 h 2318072"/>
                <a:gd name="connsiteX14-197" fmla="*/ 460913 w 1029760"/>
                <a:gd name="connsiteY14-198" fmla="*/ 208812 h 2318072"/>
                <a:gd name="connsiteX15-199" fmla="*/ 455428 w 1029760"/>
                <a:gd name="connsiteY15-200" fmla="*/ 202152 h 2318072"/>
                <a:gd name="connsiteX16-201" fmla="*/ 427612 w 1029760"/>
                <a:gd name="connsiteY16-202" fmla="*/ 189224 h 2318072"/>
                <a:gd name="connsiteX17-203" fmla="*/ 407240 w 1029760"/>
                <a:gd name="connsiteY17-204" fmla="*/ 179822 h 2318072"/>
                <a:gd name="connsiteX18-205" fmla="*/ 344166 w 1029760"/>
                <a:gd name="connsiteY18-206" fmla="*/ 147697 h 2318072"/>
                <a:gd name="connsiteX19-207" fmla="*/ 340640 w 1029760"/>
                <a:gd name="connsiteY19-208" fmla="*/ 146130 h 2318072"/>
                <a:gd name="connsiteX20-209" fmla="*/ 329279 w 1029760"/>
                <a:gd name="connsiteY20-210" fmla="*/ 139469 h 2318072"/>
                <a:gd name="connsiteX21-211" fmla="*/ 177664 w 1029760"/>
                <a:gd name="connsiteY21-212" fmla="*/ 64250 h 2318072"/>
                <a:gd name="connsiteX22-213" fmla="*/ 121641 w 1029760"/>
                <a:gd name="connsiteY22-214" fmla="*/ 36435 h 2318072"/>
                <a:gd name="connsiteX23-215" fmla="*/ 107146 w 1029760"/>
                <a:gd name="connsiteY23-216" fmla="*/ 18021 h 2318072"/>
                <a:gd name="connsiteX24-217" fmla="*/ 99311 w 1029760"/>
                <a:gd name="connsiteY24-218" fmla="*/ 0 h 2318072"/>
                <a:gd name="connsiteX25-219" fmla="*/ 78155 w 1029760"/>
                <a:gd name="connsiteY25-220" fmla="*/ 24681 h 2318072"/>
                <a:gd name="connsiteX26-221" fmla="*/ 69144 w 1029760"/>
                <a:gd name="connsiteY26-222" fmla="*/ 81880 h 2318072"/>
                <a:gd name="connsiteX27-223" fmla="*/ 69144 w 1029760"/>
                <a:gd name="connsiteY27-224" fmla="*/ 103035 h 2318072"/>
                <a:gd name="connsiteX28-225" fmla="*/ 66402 w 1029760"/>
                <a:gd name="connsiteY28-226" fmla="*/ 121840 h 2318072"/>
                <a:gd name="connsiteX29-227" fmla="*/ 61309 w 1029760"/>
                <a:gd name="connsiteY29-228" fmla="*/ 167285 h 2318072"/>
                <a:gd name="connsiteX30-229" fmla="*/ 102837 w 1029760"/>
                <a:gd name="connsiteY30-230" fmla="*/ 363561 h 2318072"/>
                <a:gd name="connsiteX31-231" fmla="*/ 110672 w 1029760"/>
                <a:gd name="connsiteY31-232" fmla="*/ 408614 h 2318072"/>
                <a:gd name="connsiteX32-233" fmla="*/ 64052 w 1029760"/>
                <a:gd name="connsiteY32-234" fmla="*/ 680110 h 2318072"/>
                <a:gd name="connsiteX33-235" fmla="*/ 16256 w 1029760"/>
                <a:gd name="connsiteY33-236" fmla="*/ 958265 h 2318072"/>
                <a:gd name="connsiteX34-237" fmla="*/ 113 w 1029760"/>
                <a:gd name="connsiteY34-238" fmla="*/ 1276001 h 2318072"/>
                <a:gd name="connsiteX35-239" fmla="*/ 6331 w 1029760"/>
                <a:gd name="connsiteY35-240" fmla="*/ 2318072 h 2318072"/>
                <a:gd name="connsiteX36-241" fmla="*/ 266987 w 1029760"/>
                <a:gd name="connsiteY36-242" fmla="*/ 1403313 h 2318072"/>
                <a:gd name="connsiteX37-243" fmla="*/ 405673 w 1029760"/>
                <a:gd name="connsiteY37-244" fmla="*/ 1403313 h 2318072"/>
                <a:gd name="connsiteX38-245" fmla="*/ 716345 w 1029760"/>
                <a:gd name="connsiteY38-246" fmla="*/ 1403313 h 2318072"/>
                <a:gd name="connsiteX39-247" fmla="*/ 831133 w 1029760"/>
                <a:gd name="connsiteY39-248" fmla="*/ 1403313 h 2318072"/>
                <a:gd name="connsiteX40-249" fmla="*/ 1029760 w 1029760"/>
                <a:gd name="connsiteY40-250" fmla="*/ 1403313 h 2318072"/>
                <a:gd name="connsiteX41-251" fmla="*/ 855031 w 1029760"/>
                <a:gd name="connsiteY41-252" fmla="*/ 763556 h 2318072"/>
                <a:gd name="connsiteX0-253" fmla="*/ 864487 w 1039216"/>
                <a:gd name="connsiteY0-254" fmla="*/ 763556 h 2318072"/>
                <a:gd name="connsiteX1-255" fmla="*/ 752442 w 1039216"/>
                <a:gd name="connsiteY1-256" fmla="*/ 377665 h 2318072"/>
                <a:gd name="connsiteX2-257" fmla="*/ 751266 w 1039216"/>
                <a:gd name="connsiteY2-258" fmla="*/ 364344 h 2318072"/>
                <a:gd name="connsiteX3-259" fmla="*/ 751266 w 1039216"/>
                <a:gd name="connsiteY3-260" fmla="*/ 209204 h 2318072"/>
                <a:gd name="connsiteX4-261" fmla="*/ 752050 w 1039216"/>
                <a:gd name="connsiteY4-262" fmla="*/ 99117 h 2318072"/>
                <a:gd name="connsiteX5-263" fmla="*/ 754400 w 1039216"/>
                <a:gd name="connsiteY5-264" fmla="*/ 63075 h 2318072"/>
                <a:gd name="connsiteX6-265" fmla="*/ 750091 w 1039216"/>
                <a:gd name="connsiteY6-266" fmla="*/ 46620 h 2318072"/>
                <a:gd name="connsiteX7-267" fmla="*/ 716007 w 1039216"/>
                <a:gd name="connsiteY7-268" fmla="*/ 14104 h 2318072"/>
                <a:gd name="connsiteX8-269" fmla="*/ 706997 w 1039216"/>
                <a:gd name="connsiteY8-270" fmla="*/ 24290 h 2318072"/>
                <a:gd name="connsiteX9-271" fmla="*/ 701512 w 1039216"/>
                <a:gd name="connsiteY9-272" fmla="*/ 50930 h 2318072"/>
                <a:gd name="connsiteX10-273" fmla="*/ 666253 w 1039216"/>
                <a:gd name="connsiteY10-274" fmla="*/ 101860 h 2318072"/>
                <a:gd name="connsiteX11-275" fmla="*/ 532660 w 1039216"/>
                <a:gd name="connsiteY11-276" fmla="*/ 184523 h 2318072"/>
                <a:gd name="connsiteX12-277" fmla="*/ 523649 w 1039216"/>
                <a:gd name="connsiteY12-278" fmla="*/ 191183 h 2318072"/>
                <a:gd name="connsiteX13-279" fmla="*/ 504452 w 1039216"/>
                <a:gd name="connsiteY13-280" fmla="*/ 205678 h 2318072"/>
                <a:gd name="connsiteX14-281" fmla="*/ 470369 w 1039216"/>
                <a:gd name="connsiteY14-282" fmla="*/ 208812 h 2318072"/>
                <a:gd name="connsiteX15-283" fmla="*/ 464884 w 1039216"/>
                <a:gd name="connsiteY15-284" fmla="*/ 202152 h 2318072"/>
                <a:gd name="connsiteX16-285" fmla="*/ 437068 w 1039216"/>
                <a:gd name="connsiteY16-286" fmla="*/ 189224 h 2318072"/>
                <a:gd name="connsiteX17-287" fmla="*/ 416696 w 1039216"/>
                <a:gd name="connsiteY17-288" fmla="*/ 179822 h 2318072"/>
                <a:gd name="connsiteX18-289" fmla="*/ 353622 w 1039216"/>
                <a:gd name="connsiteY18-290" fmla="*/ 147697 h 2318072"/>
                <a:gd name="connsiteX19-291" fmla="*/ 350096 w 1039216"/>
                <a:gd name="connsiteY19-292" fmla="*/ 146130 h 2318072"/>
                <a:gd name="connsiteX20-293" fmla="*/ 338735 w 1039216"/>
                <a:gd name="connsiteY20-294" fmla="*/ 139469 h 2318072"/>
                <a:gd name="connsiteX21-295" fmla="*/ 187120 w 1039216"/>
                <a:gd name="connsiteY21-296" fmla="*/ 64250 h 2318072"/>
                <a:gd name="connsiteX22-297" fmla="*/ 131097 w 1039216"/>
                <a:gd name="connsiteY22-298" fmla="*/ 36435 h 2318072"/>
                <a:gd name="connsiteX23-299" fmla="*/ 116602 w 1039216"/>
                <a:gd name="connsiteY23-300" fmla="*/ 18021 h 2318072"/>
                <a:gd name="connsiteX24-301" fmla="*/ 108767 w 1039216"/>
                <a:gd name="connsiteY24-302" fmla="*/ 0 h 2318072"/>
                <a:gd name="connsiteX25-303" fmla="*/ 87611 w 1039216"/>
                <a:gd name="connsiteY25-304" fmla="*/ 24681 h 2318072"/>
                <a:gd name="connsiteX26-305" fmla="*/ 78600 w 1039216"/>
                <a:gd name="connsiteY26-306" fmla="*/ 81880 h 2318072"/>
                <a:gd name="connsiteX27-307" fmla="*/ 78600 w 1039216"/>
                <a:gd name="connsiteY27-308" fmla="*/ 103035 h 2318072"/>
                <a:gd name="connsiteX28-309" fmla="*/ 75858 w 1039216"/>
                <a:gd name="connsiteY28-310" fmla="*/ 121840 h 2318072"/>
                <a:gd name="connsiteX29-311" fmla="*/ 70765 w 1039216"/>
                <a:gd name="connsiteY29-312" fmla="*/ 167285 h 2318072"/>
                <a:gd name="connsiteX30-313" fmla="*/ 112293 w 1039216"/>
                <a:gd name="connsiteY30-314" fmla="*/ 363561 h 2318072"/>
                <a:gd name="connsiteX31-315" fmla="*/ 120128 w 1039216"/>
                <a:gd name="connsiteY31-316" fmla="*/ 408614 h 2318072"/>
                <a:gd name="connsiteX32-317" fmla="*/ 73508 w 1039216"/>
                <a:gd name="connsiteY32-318" fmla="*/ 680110 h 2318072"/>
                <a:gd name="connsiteX33-319" fmla="*/ 25712 w 1039216"/>
                <a:gd name="connsiteY33-320" fmla="*/ 958265 h 2318072"/>
                <a:gd name="connsiteX34-321" fmla="*/ 73 w 1039216"/>
                <a:gd name="connsiteY34-322" fmla="*/ 1282332 h 2318072"/>
                <a:gd name="connsiteX35-323" fmla="*/ 15787 w 1039216"/>
                <a:gd name="connsiteY35-324" fmla="*/ 2318072 h 2318072"/>
                <a:gd name="connsiteX36-325" fmla="*/ 276443 w 1039216"/>
                <a:gd name="connsiteY36-326" fmla="*/ 1403313 h 2318072"/>
                <a:gd name="connsiteX37-327" fmla="*/ 415129 w 1039216"/>
                <a:gd name="connsiteY37-328" fmla="*/ 1403313 h 2318072"/>
                <a:gd name="connsiteX38-329" fmla="*/ 725801 w 1039216"/>
                <a:gd name="connsiteY38-330" fmla="*/ 1403313 h 2318072"/>
                <a:gd name="connsiteX39-331" fmla="*/ 840589 w 1039216"/>
                <a:gd name="connsiteY39-332" fmla="*/ 1403313 h 2318072"/>
                <a:gd name="connsiteX40-333" fmla="*/ 1039216 w 1039216"/>
                <a:gd name="connsiteY40-334" fmla="*/ 1403313 h 2318072"/>
                <a:gd name="connsiteX41-335" fmla="*/ 864487 w 1039216"/>
                <a:gd name="connsiteY41-336" fmla="*/ 763556 h 2318072"/>
                <a:gd name="connsiteX0-337" fmla="*/ 864487 w 1039216"/>
                <a:gd name="connsiteY0-338" fmla="*/ 763556 h 2318072"/>
                <a:gd name="connsiteX1-339" fmla="*/ 752442 w 1039216"/>
                <a:gd name="connsiteY1-340" fmla="*/ 377665 h 2318072"/>
                <a:gd name="connsiteX2-341" fmla="*/ 751266 w 1039216"/>
                <a:gd name="connsiteY2-342" fmla="*/ 364344 h 2318072"/>
                <a:gd name="connsiteX3-343" fmla="*/ 751266 w 1039216"/>
                <a:gd name="connsiteY3-344" fmla="*/ 209204 h 2318072"/>
                <a:gd name="connsiteX4-345" fmla="*/ 752050 w 1039216"/>
                <a:gd name="connsiteY4-346" fmla="*/ 99117 h 2318072"/>
                <a:gd name="connsiteX5-347" fmla="*/ 754400 w 1039216"/>
                <a:gd name="connsiteY5-348" fmla="*/ 63075 h 2318072"/>
                <a:gd name="connsiteX6-349" fmla="*/ 750091 w 1039216"/>
                <a:gd name="connsiteY6-350" fmla="*/ 46620 h 2318072"/>
                <a:gd name="connsiteX7-351" fmla="*/ 716007 w 1039216"/>
                <a:gd name="connsiteY7-352" fmla="*/ 14104 h 2318072"/>
                <a:gd name="connsiteX8-353" fmla="*/ 706997 w 1039216"/>
                <a:gd name="connsiteY8-354" fmla="*/ 24290 h 2318072"/>
                <a:gd name="connsiteX9-355" fmla="*/ 701512 w 1039216"/>
                <a:gd name="connsiteY9-356" fmla="*/ 50930 h 2318072"/>
                <a:gd name="connsiteX10-357" fmla="*/ 666253 w 1039216"/>
                <a:gd name="connsiteY10-358" fmla="*/ 101860 h 2318072"/>
                <a:gd name="connsiteX11-359" fmla="*/ 532660 w 1039216"/>
                <a:gd name="connsiteY11-360" fmla="*/ 184523 h 2318072"/>
                <a:gd name="connsiteX12-361" fmla="*/ 523649 w 1039216"/>
                <a:gd name="connsiteY12-362" fmla="*/ 191183 h 2318072"/>
                <a:gd name="connsiteX13-363" fmla="*/ 504452 w 1039216"/>
                <a:gd name="connsiteY13-364" fmla="*/ 205678 h 2318072"/>
                <a:gd name="connsiteX14-365" fmla="*/ 470369 w 1039216"/>
                <a:gd name="connsiteY14-366" fmla="*/ 208812 h 2318072"/>
                <a:gd name="connsiteX15-367" fmla="*/ 464884 w 1039216"/>
                <a:gd name="connsiteY15-368" fmla="*/ 202152 h 2318072"/>
                <a:gd name="connsiteX16-369" fmla="*/ 437068 w 1039216"/>
                <a:gd name="connsiteY16-370" fmla="*/ 189224 h 2318072"/>
                <a:gd name="connsiteX17-371" fmla="*/ 416696 w 1039216"/>
                <a:gd name="connsiteY17-372" fmla="*/ 179822 h 2318072"/>
                <a:gd name="connsiteX18-373" fmla="*/ 353622 w 1039216"/>
                <a:gd name="connsiteY18-374" fmla="*/ 147697 h 2318072"/>
                <a:gd name="connsiteX19-375" fmla="*/ 350096 w 1039216"/>
                <a:gd name="connsiteY19-376" fmla="*/ 146130 h 2318072"/>
                <a:gd name="connsiteX20-377" fmla="*/ 338735 w 1039216"/>
                <a:gd name="connsiteY20-378" fmla="*/ 139469 h 2318072"/>
                <a:gd name="connsiteX21-379" fmla="*/ 187120 w 1039216"/>
                <a:gd name="connsiteY21-380" fmla="*/ 64250 h 2318072"/>
                <a:gd name="connsiteX22-381" fmla="*/ 131097 w 1039216"/>
                <a:gd name="connsiteY22-382" fmla="*/ 36435 h 2318072"/>
                <a:gd name="connsiteX23-383" fmla="*/ 116602 w 1039216"/>
                <a:gd name="connsiteY23-384" fmla="*/ 18021 h 2318072"/>
                <a:gd name="connsiteX24-385" fmla="*/ 108767 w 1039216"/>
                <a:gd name="connsiteY24-386" fmla="*/ 0 h 2318072"/>
                <a:gd name="connsiteX25-387" fmla="*/ 87611 w 1039216"/>
                <a:gd name="connsiteY25-388" fmla="*/ 24681 h 2318072"/>
                <a:gd name="connsiteX26-389" fmla="*/ 78600 w 1039216"/>
                <a:gd name="connsiteY26-390" fmla="*/ 81880 h 2318072"/>
                <a:gd name="connsiteX27-391" fmla="*/ 78600 w 1039216"/>
                <a:gd name="connsiteY27-392" fmla="*/ 103035 h 2318072"/>
                <a:gd name="connsiteX28-393" fmla="*/ 75858 w 1039216"/>
                <a:gd name="connsiteY28-394" fmla="*/ 121840 h 2318072"/>
                <a:gd name="connsiteX29-395" fmla="*/ 70765 w 1039216"/>
                <a:gd name="connsiteY29-396" fmla="*/ 167285 h 2318072"/>
                <a:gd name="connsiteX30-397" fmla="*/ 112293 w 1039216"/>
                <a:gd name="connsiteY30-398" fmla="*/ 363561 h 2318072"/>
                <a:gd name="connsiteX31-399" fmla="*/ 120128 w 1039216"/>
                <a:gd name="connsiteY31-400" fmla="*/ 408614 h 2318072"/>
                <a:gd name="connsiteX32-401" fmla="*/ 73508 w 1039216"/>
                <a:gd name="connsiteY32-402" fmla="*/ 680110 h 2318072"/>
                <a:gd name="connsiteX33-403" fmla="*/ 25712 w 1039216"/>
                <a:gd name="connsiteY33-404" fmla="*/ 958265 h 2318072"/>
                <a:gd name="connsiteX34-405" fmla="*/ 73 w 1039216"/>
                <a:gd name="connsiteY34-406" fmla="*/ 1282332 h 2318072"/>
                <a:gd name="connsiteX35-407" fmla="*/ 15787 w 1039216"/>
                <a:gd name="connsiteY35-408" fmla="*/ 2318072 h 2318072"/>
                <a:gd name="connsiteX36-409" fmla="*/ 276443 w 1039216"/>
                <a:gd name="connsiteY36-410" fmla="*/ 1403313 h 2318072"/>
                <a:gd name="connsiteX37-411" fmla="*/ 475268 w 1039216"/>
                <a:gd name="connsiteY37-412" fmla="*/ 1634376 h 2318072"/>
                <a:gd name="connsiteX38-413" fmla="*/ 725801 w 1039216"/>
                <a:gd name="connsiteY38-414" fmla="*/ 1403313 h 2318072"/>
                <a:gd name="connsiteX39-415" fmla="*/ 840589 w 1039216"/>
                <a:gd name="connsiteY39-416" fmla="*/ 1403313 h 2318072"/>
                <a:gd name="connsiteX40-417" fmla="*/ 1039216 w 1039216"/>
                <a:gd name="connsiteY40-418" fmla="*/ 1403313 h 2318072"/>
                <a:gd name="connsiteX41-419" fmla="*/ 864487 w 1039216"/>
                <a:gd name="connsiteY41-420" fmla="*/ 763556 h 2318072"/>
                <a:gd name="connsiteX0-421" fmla="*/ 864487 w 1039216"/>
                <a:gd name="connsiteY0-422" fmla="*/ 763556 h 2322159"/>
                <a:gd name="connsiteX1-423" fmla="*/ 752442 w 1039216"/>
                <a:gd name="connsiteY1-424" fmla="*/ 377665 h 2322159"/>
                <a:gd name="connsiteX2-425" fmla="*/ 751266 w 1039216"/>
                <a:gd name="connsiteY2-426" fmla="*/ 364344 h 2322159"/>
                <a:gd name="connsiteX3-427" fmla="*/ 751266 w 1039216"/>
                <a:gd name="connsiteY3-428" fmla="*/ 209204 h 2322159"/>
                <a:gd name="connsiteX4-429" fmla="*/ 752050 w 1039216"/>
                <a:gd name="connsiteY4-430" fmla="*/ 99117 h 2322159"/>
                <a:gd name="connsiteX5-431" fmla="*/ 754400 w 1039216"/>
                <a:gd name="connsiteY5-432" fmla="*/ 63075 h 2322159"/>
                <a:gd name="connsiteX6-433" fmla="*/ 750091 w 1039216"/>
                <a:gd name="connsiteY6-434" fmla="*/ 46620 h 2322159"/>
                <a:gd name="connsiteX7-435" fmla="*/ 716007 w 1039216"/>
                <a:gd name="connsiteY7-436" fmla="*/ 14104 h 2322159"/>
                <a:gd name="connsiteX8-437" fmla="*/ 706997 w 1039216"/>
                <a:gd name="connsiteY8-438" fmla="*/ 24290 h 2322159"/>
                <a:gd name="connsiteX9-439" fmla="*/ 701512 w 1039216"/>
                <a:gd name="connsiteY9-440" fmla="*/ 50930 h 2322159"/>
                <a:gd name="connsiteX10-441" fmla="*/ 666253 w 1039216"/>
                <a:gd name="connsiteY10-442" fmla="*/ 101860 h 2322159"/>
                <a:gd name="connsiteX11-443" fmla="*/ 532660 w 1039216"/>
                <a:gd name="connsiteY11-444" fmla="*/ 184523 h 2322159"/>
                <a:gd name="connsiteX12-445" fmla="*/ 523649 w 1039216"/>
                <a:gd name="connsiteY12-446" fmla="*/ 191183 h 2322159"/>
                <a:gd name="connsiteX13-447" fmla="*/ 504452 w 1039216"/>
                <a:gd name="connsiteY13-448" fmla="*/ 205678 h 2322159"/>
                <a:gd name="connsiteX14-449" fmla="*/ 470369 w 1039216"/>
                <a:gd name="connsiteY14-450" fmla="*/ 208812 h 2322159"/>
                <a:gd name="connsiteX15-451" fmla="*/ 464884 w 1039216"/>
                <a:gd name="connsiteY15-452" fmla="*/ 202152 h 2322159"/>
                <a:gd name="connsiteX16-453" fmla="*/ 437068 w 1039216"/>
                <a:gd name="connsiteY16-454" fmla="*/ 189224 h 2322159"/>
                <a:gd name="connsiteX17-455" fmla="*/ 416696 w 1039216"/>
                <a:gd name="connsiteY17-456" fmla="*/ 179822 h 2322159"/>
                <a:gd name="connsiteX18-457" fmla="*/ 353622 w 1039216"/>
                <a:gd name="connsiteY18-458" fmla="*/ 147697 h 2322159"/>
                <a:gd name="connsiteX19-459" fmla="*/ 350096 w 1039216"/>
                <a:gd name="connsiteY19-460" fmla="*/ 146130 h 2322159"/>
                <a:gd name="connsiteX20-461" fmla="*/ 338735 w 1039216"/>
                <a:gd name="connsiteY20-462" fmla="*/ 139469 h 2322159"/>
                <a:gd name="connsiteX21-463" fmla="*/ 187120 w 1039216"/>
                <a:gd name="connsiteY21-464" fmla="*/ 64250 h 2322159"/>
                <a:gd name="connsiteX22-465" fmla="*/ 131097 w 1039216"/>
                <a:gd name="connsiteY22-466" fmla="*/ 36435 h 2322159"/>
                <a:gd name="connsiteX23-467" fmla="*/ 116602 w 1039216"/>
                <a:gd name="connsiteY23-468" fmla="*/ 18021 h 2322159"/>
                <a:gd name="connsiteX24-469" fmla="*/ 108767 w 1039216"/>
                <a:gd name="connsiteY24-470" fmla="*/ 0 h 2322159"/>
                <a:gd name="connsiteX25-471" fmla="*/ 87611 w 1039216"/>
                <a:gd name="connsiteY25-472" fmla="*/ 24681 h 2322159"/>
                <a:gd name="connsiteX26-473" fmla="*/ 78600 w 1039216"/>
                <a:gd name="connsiteY26-474" fmla="*/ 81880 h 2322159"/>
                <a:gd name="connsiteX27-475" fmla="*/ 78600 w 1039216"/>
                <a:gd name="connsiteY27-476" fmla="*/ 103035 h 2322159"/>
                <a:gd name="connsiteX28-477" fmla="*/ 75858 w 1039216"/>
                <a:gd name="connsiteY28-478" fmla="*/ 121840 h 2322159"/>
                <a:gd name="connsiteX29-479" fmla="*/ 70765 w 1039216"/>
                <a:gd name="connsiteY29-480" fmla="*/ 167285 h 2322159"/>
                <a:gd name="connsiteX30-481" fmla="*/ 112293 w 1039216"/>
                <a:gd name="connsiteY30-482" fmla="*/ 363561 h 2322159"/>
                <a:gd name="connsiteX31-483" fmla="*/ 120128 w 1039216"/>
                <a:gd name="connsiteY31-484" fmla="*/ 408614 h 2322159"/>
                <a:gd name="connsiteX32-485" fmla="*/ 73508 w 1039216"/>
                <a:gd name="connsiteY32-486" fmla="*/ 680110 h 2322159"/>
                <a:gd name="connsiteX33-487" fmla="*/ 25712 w 1039216"/>
                <a:gd name="connsiteY33-488" fmla="*/ 958265 h 2322159"/>
                <a:gd name="connsiteX34-489" fmla="*/ 73 w 1039216"/>
                <a:gd name="connsiteY34-490" fmla="*/ 1282332 h 2322159"/>
                <a:gd name="connsiteX35-491" fmla="*/ 15787 w 1039216"/>
                <a:gd name="connsiteY35-492" fmla="*/ 2318072 h 2322159"/>
                <a:gd name="connsiteX36-493" fmla="*/ 475268 w 1039216"/>
                <a:gd name="connsiteY36-494" fmla="*/ 1634376 h 2322159"/>
                <a:gd name="connsiteX37-495" fmla="*/ 725801 w 1039216"/>
                <a:gd name="connsiteY37-496" fmla="*/ 1403313 h 2322159"/>
                <a:gd name="connsiteX38-497" fmla="*/ 840589 w 1039216"/>
                <a:gd name="connsiteY38-498" fmla="*/ 1403313 h 2322159"/>
                <a:gd name="connsiteX39-499" fmla="*/ 1039216 w 1039216"/>
                <a:gd name="connsiteY39-500" fmla="*/ 1403313 h 2322159"/>
                <a:gd name="connsiteX40-501" fmla="*/ 864487 w 1039216"/>
                <a:gd name="connsiteY40-502" fmla="*/ 763556 h 2322159"/>
                <a:gd name="connsiteX0-503" fmla="*/ 864487 w 1039216"/>
                <a:gd name="connsiteY0-504" fmla="*/ 763556 h 2318454"/>
                <a:gd name="connsiteX1-505" fmla="*/ 752442 w 1039216"/>
                <a:gd name="connsiteY1-506" fmla="*/ 377665 h 2318454"/>
                <a:gd name="connsiteX2-507" fmla="*/ 751266 w 1039216"/>
                <a:gd name="connsiteY2-508" fmla="*/ 364344 h 2318454"/>
                <a:gd name="connsiteX3-509" fmla="*/ 751266 w 1039216"/>
                <a:gd name="connsiteY3-510" fmla="*/ 209204 h 2318454"/>
                <a:gd name="connsiteX4-511" fmla="*/ 752050 w 1039216"/>
                <a:gd name="connsiteY4-512" fmla="*/ 99117 h 2318454"/>
                <a:gd name="connsiteX5-513" fmla="*/ 754400 w 1039216"/>
                <a:gd name="connsiteY5-514" fmla="*/ 63075 h 2318454"/>
                <a:gd name="connsiteX6-515" fmla="*/ 750091 w 1039216"/>
                <a:gd name="connsiteY6-516" fmla="*/ 46620 h 2318454"/>
                <a:gd name="connsiteX7-517" fmla="*/ 716007 w 1039216"/>
                <a:gd name="connsiteY7-518" fmla="*/ 14104 h 2318454"/>
                <a:gd name="connsiteX8-519" fmla="*/ 706997 w 1039216"/>
                <a:gd name="connsiteY8-520" fmla="*/ 24290 h 2318454"/>
                <a:gd name="connsiteX9-521" fmla="*/ 701512 w 1039216"/>
                <a:gd name="connsiteY9-522" fmla="*/ 50930 h 2318454"/>
                <a:gd name="connsiteX10-523" fmla="*/ 666253 w 1039216"/>
                <a:gd name="connsiteY10-524" fmla="*/ 101860 h 2318454"/>
                <a:gd name="connsiteX11-525" fmla="*/ 532660 w 1039216"/>
                <a:gd name="connsiteY11-526" fmla="*/ 184523 h 2318454"/>
                <a:gd name="connsiteX12-527" fmla="*/ 523649 w 1039216"/>
                <a:gd name="connsiteY12-528" fmla="*/ 191183 h 2318454"/>
                <a:gd name="connsiteX13-529" fmla="*/ 504452 w 1039216"/>
                <a:gd name="connsiteY13-530" fmla="*/ 205678 h 2318454"/>
                <a:gd name="connsiteX14-531" fmla="*/ 470369 w 1039216"/>
                <a:gd name="connsiteY14-532" fmla="*/ 208812 h 2318454"/>
                <a:gd name="connsiteX15-533" fmla="*/ 464884 w 1039216"/>
                <a:gd name="connsiteY15-534" fmla="*/ 202152 h 2318454"/>
                <a:gd name="connsiteX16-535" fmla="*/ 437068 w 1039216"/>
                <a:gd name="connsiteY16-536" fmla="*/ 189224 h 2318454"/>
                <a:gd name="connsiteX17-537" fmla="*/ 416696 w 1039216"/>
                <a:gd name="connsiteY17-538" fmla="*/ 179822 h 2318454"/>
                <a:gd name="connsiteX18-539" fmla="*/ 353622 w 1039216"/>
                <a:gd name="connsiteY18-540" fmla="*/ 147697 h 2318454"/>
                <a:gd name="connsiteX19-541" fmla="*/ 350096 w 1039216"/>
                <a:gd name="connsiteY19-542" fmla="*/ 146130 h 2318454"/>
                <a:gd name="connsiteX20-543" fmla="*/ 338735 w 1039216"/>
                <a:gd name="connsiteY20-544" fmla="*/ 139469 h 2318454"/>
                <a:gd name="connsiteX21-545" fmla="*/ 187120 w 1039216"/>
                <a:gd name="connsiteY21-546" fmla="*/ 64250 h 2318454"/>
                <a:gd name="connsiteX22-547" fmla="*/ 131097 w 1039216"/>
                <a:gd name="connsiteY22-548" fmla="*/ 36435 h 2318454"/>
                <a:gd name="connsiteX23-549" fmla="*/ 116602 w 1039216"/>
                <a:gd name="connsiteY23-550" fmla="*/ 18021 h 2318454"/>
                <a:gd name="connsiteX24-551" fmla="*/ 108767 w 1039216"/>
                <a:gd name="connsiteY24-552" fmla="*/ 0 h 2318454"/>
                <a:gd name="connsiteX25-553" fmla="*/ 87611 w 1039216"/>
                <a:gd name="connsiteY25-554" fmla="*/ 24681 h 2318454"/>
                <a:gd name="connsiteX26-555" fmla="*/ 78600 w 1039216"/>
                <a:gd name="connsiteY26-556" fmla="*/ 81880 h 2318454"/>
                <a:gd name="connsiteX27-557" fmla="*/ 78600 w 1039216"/>
                <a:gd name="connsiteY27-558" fmla="*/ 103035 h 2318454"/>
                <a:gd name="connsiteX28-559" fmla="*/ 75858 w 1039216"/>
                <a:gd name="connsiteY28-560" fmla="*/ 121840 h 2318454"/>
                <a:gd name="connsiteX29-561" fmla="*/ 70765 w 1039216"/>
                <a:gd name="connsiteY29-562" fmla="*/ 167285 h 2318454"/>
                <a:gd name="connsiteX30-563" fmla="*/ 112293 w 1039216"/>
                <a:gd name="connsiteY30-564" fmla="*/ 363561 h 2318454"/>
                <a:gd name="connsiteX31-565" fmla="*/ 120128 w 1039216"/>
                <a:gd name="connsiteY31-566" fmla="*/ 408614 h 2318454"/>
                <a:gd name="connsiteX32-567" fmla="*/ 73508 w 1039216"/>
                <a:gd name="connsiteY32-568" fmla="*/ 680110 h 2318454"/>
                <a:gd name="connsiteX33-569" fmla="*/ 25712 w 1039216"/>
                <a:gd name="connsiteY33-570" fmla="*/ 958265 h 2318454"/>
                <a:gd name="connsiteX34-571" fmla="*/ 73 w 1039216"/>
                <a:gd name="connsiteY34-572" fmla="*/ 1282332 h 2318454"/>
                <a:gd name="connsiteX35-573" fmla="*/ 15787 w 1039216"/>
                <a:gd name="connsiteY35-574" fmla="*/ 2318072 h 2318454"/>
                <a:gd name="connsiteX36-575" fmla="*/ 725801 w 1039216"/>
                <a:gd name="connsiteY36-576" fmla="*/ 1403313 h 2318454"/>
                <a:gd name="connsiteX37-577" fmla="*/ 840589 w 1039216"/>
                <a:gd name="connsiteY37-578" fmla="*/ 1403313 h 2318454"/>
                <a:gd name="connsiteX38-579" fmla="*/ 1039216 w 1039216"/>
                <a:gd name="connsiteY38-580" fmla="*/ 1403313 h 2318454"/>
                <a:gd name="connsiteX39-581" fmla="*/ 864487 w 1039216"/>
                <a:gd name="connsiteY39-582" fmla="*/ 763556 h 2318454"/>
                <a:gd name="connsiteX0-583" fmla="*/ 864487 w 1039216"/>
                <a:gd name="connsiteY0-584" fmla="*/ 763556 h 2318454"/>
                <a:gd name="connsiteX1-585" fmla="*/ 752442 w 1039216"/>
                <a:gd name="connsiteY1-586" fmla="*/ 377665 h 2318454"/>
                <a:gd name="connsiteX2-587" fmla="*/ 751266 w 1039216"/>
                <a:gd name="connsiteY2-588" fmla="*/ 364344 h 2318454"/>
                <a:gd name="connsiteX3-589" fmla="*/ 751266 w 1039216"/>
                <a:gd name="connsiteY3-590" fmla="*/ 209204 h 2318454"/>
                <a:gd name="connsiteX4-591" fmla="*/ 752050 w 1039216"/>
                <a:gd name="connsiteY4-592" fmla="*/ 99117 h 2318454"/>
                <a:gd name="connsiteX5-593" fmla="*/ 754400 w 1039216"/>
                <a:gd name="connsiteY5-594" fmla="*/ 63075 h 2318454"/>
                <a:gd name="connsiteX6-595" fmla="*/ 750091 w 1039216"/>
                <a:gd name="connsiteY6-596" fmla="*/ 46620 h 2318454"/>
                <a:gd name="connsiteX7-597" fmla="*/ 716007 w 1039216"/>
                <a:gd name="connsiteY7-598" fmla="*/ 14104 h 2318454"/>
                <a:gd name="connsiteX8-599" fmla="*/ 706997 w 1039216"/>
                <a:gd name="connsiteY8-600" fmla="*/ 24290 h 2318454"/>
                <a:gd name="connsiteX9-601" fmla="*/ 701512 w 1039216"/>
                <a:gd name="connsiteY9-602" fmla="*/ 50930 h 2318454"/>
                <a:gd name="connsiteX10-603" fmla="*/ 666253 w 1039216"/>
                <a:gd name="connsiteY10-604" fmla="*/ 101860 h 2318454"/>
                <a:gd name="connsiteX11-605" fmla="*/ 532660 w 1039216"/>
                <a:gd name="connsiteY11-606" fmla="*/ 184523 h 2318454"/>
                <a:gd name="connsiteX12-607" fmla="*/ 523649 w 1039216"/>
                <a:gd name="connsiteY12-608" fmla="*/ 191183 h 2318454"/>
                <a:gd name="connsiteX13-609" fmla="*/ 504452 w 1039216"/>
                <a:gd name="connsiteY13-610" fmla="*/ 205678 h 2318454"/>
                <a:gd name="connsiteX14-611" fmla="*/ 470369 w 1039216"/>
                <a:gd name="connsiteY14-612" fmla="*/ 208812 h 2318454"/>
                <a:gd name="connsiteX15-613" fmla="*/ 464884 w 1039216"/>
                <a:gd name="connsiteY15-614" fmla="*/ 202152 h 2318454"/>
                <a:gd name="connsiteX16-615" fmla="*/ 437068 w 1039216"/>
                <a:gd name="connsiteY16-616" fmla="*/ 189224 h 2318454"/>
                <a:gd name="connsiteX17-617" fmla="*/ 416696 w 1039216"/>
                <a:gd name="connsiteY17-618" fmla="*/ 179822 h 2318454"/>
                <a:gd name="connsiteX18-619" fmla="*/ 353622 w 1039216"/>
                <a:gd name="connsiteY18-620" fmla="*/ 147697 h 2318454"/>
                <a:gd name="connsiteX19-621" fmla="*/ 350096 w 1039216"/>
                <a:gd name="connsiteY19-622" fmla="*/ 146130 h 2318454"/>
                <a:gd name="connsiteX20-623" fmla="*/ 338735 w 1039216"/>
                <a:gd name="connsiteY20-624" fmla="*/ 139469 h 2318454"/>
                <a:gd name="connsiteX21-625" fmla="*/ 187120 w 1039216"/>
                <a:gd name="connsiteY21-626" fmla="*/ 64250 h 2318454"/>
                <a:gd name="connsiteX22-627" fmla="*/ 131097 w 1039216"/>
                <a:gd name="connsiteY22-628" fmla="*/ 36435 h 2318454"/>
                <a:gd name="connsiteX23-629" fmla="*/ 116602 w 1039216"/>
                <a:gd name="connsiteY23-630" fmla="*/ 18021 h 2318454"/>
                <a:gd name="connsiteX24-631" fmla="*/ 108767 w 1039216"/>
                <a:gd name="connsiteY24-632" fmla="*/ 0 h 2318454"/>
                <a:gd name="connsiteX25-633" fmla="*/ 87611 w 1039216"/>
                <a:gd name="connsiteY25-634" fmla="*/ 24681 h 2318454"/>
                <a:gd name="connsiteX26-635" fmla="*/ 78600 w 1039216"/>
                <a:gd name="connsiteY26-636" fmla="*/ 81880 h 2318454"/>
                <a:gd name="connsiteX27-637" fmla="*/ 78600 w 1039216"/>
                <a:gd name="connsiteY27-638" fmla="*/ 103035 h 2318454"/>
                <a:gd name="connsiteX28-639" fmla="*/ 75858 w 1039216"/>
                <a:gd name="connsiteY28-640" fmla="*/ 121840 h 2318454"/>
                <a:gd name="connsiteX29-641" fmla="*/ 70765 w 1039216"/>
                <a:gd name="connsiteY29-642" fmla="*/ 167285 h 2318454"/>
                <a:gd name="connsiteX30-643" fmla="*/ 112293 w 1039216"/>
                <a:gd name="connsiteY30-644" fmla="*/ 363561 h 2318454"/>
                <a:gd name="connsiteX31-645" fmla="*/ 120128 w 1039216"/>
                <a:gd name="connsiteY31-646" fmla="*/ 408614 h 2318454"/>
                <a:gd name="connsiteX32-647" fmla="*/ 73508 w 1039216"/>
                <a:gd name="connsiteY32-648" fmla="*/ 680110 h 2318454"/>
                <a:gd name="connsiteX33-649" fmla="*/ 25712 w 1039216"/>
                <a:gd name="connsiteY33-650" fmla="*/ 958265 h 2318454"/>
                <a:gd name="connsiteX34-651" fmla="*/ 73 w 1039216"/>
                <a:gd name="connsiteY34-652" fmla="*/ 1282332 h 2318454"/>
                <a:gd name="connsiteX35-653" fmla="*/ 15787 w 1039216"/>
                <a:gd name="connsiteY35-654" fmla="*/ 2318072 h 2318454"/>
                <a:gd name="connsiteX36-655" fmla="*/ 840589 w 1039216"/>
                <a:gd name="connsiteY36-656" fmla="*/ 1403313 h 2318454"/>
                <a:gd name="connsiteX37-657" fmla="*/ 1039216 w 1039216"/>
                <a:gd name="connsiteY37-658" fmla="*/ 1403313 h 2318454"/>
                <a:gd name="connsiteX38-659" fmla="*/ 864487 w 1039216"/>
                <a:gd name="connsiteY38-660" fmla="*/ 763556 h 2318454"/>
                <a:gd name="connsiteX0-661" fmla="*/ 864487 w 1131793"/>
                <a:gd name="connsiteY0-662" fmla="*/ 763556 h 2388302"/>
                <a:gd name="connsiteX1-663" fmla="*/ 752442 w 1131793"/>
                <a:gd name="connsiteY1-664" fmla="*/ 377665 h 2388302"/>
                <a:gd name="connsiteX2-665" fmla="*/ 751266 w 1131793"/>
                <a:gd name="connsiteY2-666" fmla="*/ 364344 h 2388302"/>
                <a:gd name="connsiteX3-667" fmla="*/ 751266 w 1131793"/>
                <a:gd name="connsiteY3-668" fmla="*/ 209204 h 2388302"/>
                <a:gd name="connsiteX4-669" fmla="*/ 752050 w 1131793"/>
                <a:gd name="connsiteY4-670" fmla="*/ 99117 h 2388302"/>
                <a:gd name="connsiteX5-671" fmla="*/ 754400 w 1131793"/>
                <a:gd name="connsiteY5-672" fmla="*/ 63075 h 2388302"/>
                <a:gd name="connsiteX6-673" fmla="*/ 750091 w 1131793"/>
                <a:gd name="connsiteY6-674" fmla="*/ 46620 h 2388302"/>
                <a:gd name="connsiteX7-675" fmla="*/ 716007 w 1131793"/>
                <a:gd name="connsiteY7-676" fmla="*/ 14104 h 2388302"/>
                <a:gd name="connsiteX8-677" fmla="*/ 706997 w 1131793"/>
                <a:gd name="connsiteY8-678" fmla="*/ 24290 h 2388302"/>
                <a:gd name="connsiteX9-679" fmla="*/ 701512 w 1131793"/>
                <a:gd name="connsiteY9-680" fmla="*/ 50930 h 2388302"/>
                <a:gd name="connsiteX10-681" fmla="*/ 666253 w 1131793"/>
                <a:gd name="connsiteY10-682" fmla="*/ 101860 h 2388302"/>
                <a:gd name="connsiteX11-683" fmla="*/ 532660 w 1131793"/>
                <a:gd name="connsiteY11-684" fmla="*/ 184523 h 2388302"/>
                <a:gd name="connsiteX12-685" fmla="*/ 523649 w 1131793"/>
                <a:gd name="connsiteY12-686" fmla="*/ 191183 h 2388302"/>
                <a:gd name="connsiteX13-687" fmla="*/ 504452 w 1131793"/>
                <a:gd name="connsiteY13-688" fmla="*/ 205678 h 2388302"/>
                <a:gd name="connsiteX14-689" fmla="*/ 470369 w 1131793"/>
                <a:gd name="connsiteY14-690" fmla="*/ 208812 h 2388302"/>
                <a:gd name="connsiteX15-691" fmla="*/ 464884 w 1131793"/>
                <a:gd name="connsiteY15-692" fmla="*/ 202152 h 2388302"/>
                <a:gd name="connsiteX16-693" fmla="*/ 437068 w 1131793"/>
                <a:gd name="connsiteY16-694" fmla="*/ 189224 h 2388302"/>
                <a:gd name="connsiteX17-695" fmla="*/ 416696 w 1131793"/>
                <a:gd name="connsiteY17-696" fmla="*/ 179822 h 2388302"/>
                <a:gd name="connsiteX18-697" fmla="*/ 353622 w 1131793"/>
                <a:gd name="connsiteY18-698" fmla="*/ 147697 h 2388302"/>
                <a:gd name="connsiteX19-699" fmla="*/ 350096 w 1131793"/>
                <a:gd name="connsiteY19-700" fmla="*/ 146130 h 2388302"/>
                <a:gd name="connsiteX20-701" fmla="*/ 338735 w 1131793"/>
                <a:gd name="connsiteY20-702" fmla="*/ 139469 h 2388302"/>
                <a:gd name="connsiteX21-703" fmla="*/ 187120 w 1131793"/>
                <a:gd name="connsiteY21-704" fmla="*/ 64250 h 2388302"/>
                <a:gd name="connsiteX22-705" fmla="*/ 131097 w 1131793"/>
                <a:gd name="connsiteY22-706" fmla="*/ 36435 h 2388302"/>
                <a:gd name="connsiteX23-707" fmla="*/ 116602 w 1131793"/>
                <a:gd name="connsiteY23-708" fmla="*/ 18021 h 2388302"/>
                <a:gd name="connsiteX24-709" fmla="*/ 108767 w 1131793"/>
                <a:gd name="connsiteY24-710" fmla="*/ 0 h 2388302"/>
                <a:gd name="connsiteX25-711" fmla="*/ 87611 w 1131793"/>
                <a:gd name="connsiteY25-712" fmla="*/ 24681 h 2388302"/>
                <a:gd name="connsiteX26-713" fmla="*/ 78600 w 1131793"/>
                <a:gd name="connsiteY26-714" fmla="*/ 81880 h 2388302"/>
                <a:gd name="connsiteX27-715" fmla="*/ 78600 w 1131793"/>
                <a:gd name="connsiteY27-716" fmla="*/ 103035 h 2388302"/>
                <a:gd name="connsiteX28-717" fmla="*/ 75858 w 1131793"/>
                <a:gd name="connsiteY28-718" fmla="*/ 121840 h 2388302"/>
                <a:gd name="connsiteX29-719" fmla="*/ 70765 w 1131793"/>
                <a:gd name="connsiteY29-720" fmla="*/ 167285 h 2388302"/>
                <a:gd name="connsiteX30-721" fmla="*/ 112293 w 1131793"/>
                <a:gd name="connsiteY30-722" fmla="*/ 363561 h 2388302"/>
                <a:gd name="connsiteX31-723" fmla="*/ 120128 w 1131793"/>
                <a:gd name="connsiteY31-724" fmla="*/ 408614 h 2388302"/>
                <a:gd name="connsiteX32-725" fmla="*/ 73508 w 1131793"/>
                <a:gd name="connsiteY32-726" fmla="*/ 680110 h 2388302"/>
                <a:gd name="connsiteX33-727" fmla="*/ 25712 w 1131793"/>
                <a:gd name="connsiteY33-728" fmla="*/ 958265 h 2388302"/>
                <a:gd name="connsiteX34-729" fmla="*/ 73 w 1131793"/>
                <a:gd name="connsiteY34-730" fmla="*/ 1282332 h 2388302"/>
                <a:gd name="connsiteX35-731" fmla="*/ 15787 w 1131793"/>
                <a:gd name="connsiteY35-732" fmla="*/ 2318072 h 2388302"/>
                <a:gd name="connsiteX36-733" fmla="*/ 1131793 w 1131793"/>
                <a:gd name="connsiteY36-734" fmla="*/ 2314905 h 2388302"/>
                <a:gd name="connsiteX37-735" fmla="*/ 1039216 w 1131793"/>
                <a:gd name="connsiteY37-736" fmla="*/ 1403313 h 2388302"/>
                <a:gd name="connsiteX38-737" fmla="*/ 864487 w 1131793"/>
                <a:gd name="connsiteY38-738" fmla="*/ 763556 h 2388302"/>
                <a:gd name="connsiteX0-739" fmla="*/ 864487 w 1131793"/>
                <a:gd name="connsiteY0-740" fmla="*/ 763556 h 2331483"/>
                <a:gd name="connsiteX1-741" fmla="*/ 752442 w 1131793"/>
                <a:gd name="connsiteY1-742" fmla="*/ 377665 h 2331483"/>
                <a:gd name="connsiteX2-743" fmla="*/ 751266 w 1131793"/>
                <a:gd name="connsiteY2-744" fmla="*/ 364344 h 2331483"/>
                <a:gd name="connsiteX3-745" fmla="*/ 751266 w 1131793"/>
                <a:gd name="connsiteY3-746" fmla="*/ 209204 h 2331483"/>
                <a:gd name="connsiteX4-747" fmla="*/ 752050 w 1131793"/>
                <a:gd name="connsiteY4-748" fmla="*/ 99117 h 2331483"/>
                <a:gd name="connsiteX5-749" fmla="*/ 754400 w 1131793"/>
                <a:gd name="connsiteY5-750" fmla="*/ 63075 h 2331483"/>
                <a:gd name="connsiteX6-751" fmla="*/ 750091 w 1131793"/>
                <a:gd name="connsiteY6-752" fmla="*/ 46620 h 2331483"/>
                <a:gd name="connsiteX7-753" fmla="*/ 716007 w 1131793"/>
                <a:gd name="connsiteY7-754" fmla="*/ 14104 h 2331483"/>
                <a:gd name="connsiteX8-755" fmla="*/ 706997 w 1131793"/>
                <a:gd name="connsiteY8-756" fmla="*/ 24290 h 2331483"/>
                <a:gd name="connsiteX9-757" fmla="*/ 701512 w 1131793"/>
                <a:gd name="connsiteY9-758" fmla="*/ 50930 h 2331483"/>
                <a:gd name="connsiteX10-759" fmla="*/ 666253 w 1131793"/>
                <a:gd name="connsiteY10-760" fmla="*/ 101860 h 2331483"/>
                <a:gd name="connsiteX11-761" fmla="*/ 532660 w 1131793"/>
                <a:gd name="connsiteY11-762" fmla="*/ 184523 h 2331483"/>
                <a:gd name="connsiteX12-763" fmla="*/ 523649 w 1131793"/>
                <a:gd name="connsiteY12-764" fmla="*/ 191183 h 2331483"/>
                <a:gd name="connsiteX13-765" fmla="*/ 504452 w 1131793"/>
                <a:gd name="connsiteY13-766" fmla="*/ 205678 h 2331483"/>
                <a:gd name="connsiteX14-767" fmla="*/ 470369 w 1131793"/>
                <a:gd name="connsiteY14-768" fmla="*/ 208812 h 2331483"/>
                <a:gd name="connsiteX15-769" fmla="*/ 464884 w 1131793"/>
                <a:gd name="connsiteY15-770" fmla="*/ 202152 h 2331483"/>
                <a:gd name="connsiteX16-771" fmla="*/ 437068 w 1131793"/>
                <a:gd name="connsiteY16-772" fmla="*/ 189224 h 2331483"/>
                <a:gd name="connsiteX17-773" fmla="*/ 416696 w 1131793"/>
                <a:gd name="connsiteY17-774" fmla="*/ 179822 h 2331483"/>
                <a:gd name="connsiteX18-775" fmla="*/ 353622 w 1131793"/>
                <a:gd name="connsiteY18-776" fmla="*/ 147697 h 2331483"/>
                <a:gd name="connsiteX19-777" fmla="*/ 350096 w 1131793"/>
                <a:gd name="connsiteY19-778" fmla="*/ 146130 h 2331483"/>
                <a:gd name="connsiteX20-779" fmla="*/ 338735 w 1131793"/>
                <a:gd name="connsiteY20-780" fmla="*/ 139469 h 2331483"/>
                <a:gd name="connsiteX21-781" fmla="*/ 187120 w 1131793"/>
                <a:gd name="connsiteY21-782" fmla="*/ 64250 h 2331483"/>
                <a:gd name="connsiteX22-783" fmla="*/ 131097 w 1131793"/>
                <a:gd name="connsiteY22-784" fmla="*/ 36435 h 2331483"/>
                <a:gd name="connsiteX23-785" fmla="*/ 116602 w 1131793"/>
                <a:gd name="connsiteY23-786" fmla="*/ 18021 h 2331483"/>
                <a:gd name="connsiteX24-787" fmla="*/ 108767 w 1131793"/>
                <a:gd name="connsiteY24-788" fmla="*/ 0 h 2331483"/>
                <a:gd name="connsiteX25-789" fmla="*/ 87611 w 1131793"/>
                <a:gd name="connsiteY25-790" fmla="*/ 24681 h 2331483"/>
                <a:gd name="connsiteX26-791" fmla="*/ 78600 w 1131793"/>
                <a:gd name="connsiteY26-792" fmla="*/ 81880 h 2331483"/>
                <a:gd name="connsiteX27-793" fmla="*/ 78600 w 1131793"/>
                <a:gd name="connsiteY27-794" fmla="*/ 103035 h 2331483"/>
                <a:gd name="connsiteX28-795" fmla="*/ 75858 w 1131793"/>
                <a:gd name="connsiteY28-796" fmla="*/ 121840 h 2331483"/>
                <a:gd name="connsiteX29-797" fmla="*/ 70765 w 1131793"/>
                <a:gd name="connsiteY29-798" fmla="*/ 167285 h 2331483"/>
                <a:gd name="connsiteX30-799" fmla="*/ 112293 w 1131793"/>
                <a:gd name="connsiteY30-800" fmla="*/ 363561 h 2331483"/>
                <a:gd name="connsiteX31-801" fmla="*/ 120128 w 1131793"/>
                <a:gd name="connsiteY31-802" fmla="*/ 408614 h 2331483"/>
                <a:gd name="connsiteX32-803" fmla="*/ 73508 w 1131793"/>
                <a:gd name="connsiteY32-804" fmla="*/ 680110 h 2331483"/>
                <a:gd name="connsiteX33-805" fmla="*/ 25712 w 1131793"/>
                <a:gd name="connsiteY33-806" fmla="*/ 958265 h 2331483"/>
                <a:gd name="connsiteX34-807" fmla="*/ 73 w 1131793"/>
                <a:gd name="connsiteY34-808" fmla="*/ 1282332 h 2331483"/>
                <a:gd name="connsiteX35-809" fmla="*/ 15787 w 1131793"/>
                <a:gd name="connsiteY35-810" fmla="*/ 2318072 h 2331483"/>
                <a:gd name="connsiteX36-811" fmla="*/ 1131793 w 1131793"/>
                <a:gd name="connsiteY36-812" fmla="*/ 2314905 h 2331483"/>
                <a:gd name="connsiteX37-813" fmla="*/ 1039216 w 1131793"/>
                <a:gd name="connsiteY37-814" fmla="*/ 1403313 h 2331483"/>
                <a:gd name="connsiteX38-815" fmla="*/ 864487 w 1131793"/>
                <a:gd name="connsiteY38-816" fmla="*/ 763556 h 23314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97C2A6-42DE-9B19-5206-185BFD2CF506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-1" fmla="*/ 98537 w 372040"/>
                <a:gd name="connsiteY0-2" fmla="*/ 2129196 h 2129213"/>
                <a:gd name="connsiteX1-3" fmla="*/ 49615 w 372040"/>
                <a:gd name="connsiteY1-4" fmla="*/ 373064 h 2129213"/>
                <a:gd name="connsiteX2-5" fmla="*/ 55883 w 372040"/>
                <a:gd name="connsiteY2-6" fmla="*/ 340155 h 2129213"/>
                <a:gd name="connsiteX3-7" fmla="*/ 103287 w 372040"/>
                <a:gd name="connsiteY3-8" fmla="*/ 224975 h 2129213"/>
                <a:gd name="connsiteX4-9" fmla="*/ 1819 w 372040"/>
                <a:gd name="connsiteY4-10" fmla="*/ 97651 h 2129213"/>
                <a:gd name="connsiteX5-11" fmla="*/ 116999 w 372040"/>
                <a:gd name="connsiteY5-12" fmla="*/ 6369 h 2129213"/>
                <a:gd name="connsiteX6-13" fmla="*/ 151475 w 372040"/>
                <a:gd name="connsiteY6-14" fmla="*/ 2843 h 2129213"/>
                <a:gd name="connsiteX7-15" fmla="*/ 308574 w 372040"/>
                <a:gd name="connsiteY7-16" fmla="*/ 104311 h 2129213"/>
                <a:gd name="connsiteX8-17" fmla="*/ 229045 w 372040"/>
                <a:gd name="connsiteY8-18" fmla="*/ 224584 h 2129213"/>
                <a:gd name="connsiteX9-19" fmla="*/ 282717 w 372040"/>
                <a:gd name="connsiteY9-20" fmla="*/ 331536 h 2129213"/>
                <a:gd name="connsiteX10-21" fmla="*/ 298780 w 372040"/>
                <a:gd name="connsiteY10-22" fmla="*/ 378940 h 2129213"/>
                <a:gd name="connsiteX11-23" fmla="*/ 372040 w 372040"/>
                <a:gd name="connsiteY11-24" fmla="*/ 1190684 h 2129213"/>
                <a:gd name="connsiteX12-25" fmla="*/ 98537 w 372040"/>
                <a:gd name="connsiteY12-26" fmla="*/ 2129196 h 2129213"/>
                <a:gd name="connsiteX0-27" fmla="*/ 98537 w 460667"/>
                <a:gd name="connsiteY0-28" fmla="*/ 2129196 h 2130772"/>
                <a:gd name="connsiteX1-29" fmla="*/ 49615 w 460667"/>
                <a:gd name="connsiteY1-30" fmla="*/ 373064 h 2130772"/>
                <a:gd name="connsiteX2-31" fmla="*/ 55883 w 460667"/>
                <a:gd name="connsiteY2-32" fmla="*/ 340155 h 2130772"/>
                <a:gd name="connsiteX3-33" fmla="*/ 103287 w 460667"/>
                <a:gd name="connsiteY3-34" fmla="*/ 224975 h 2130772"/>
                <a:gd name="connsiteX4-35" fmla="*/ 1819 w 460667"/>
                <a:gd name="connsiteY4-36" fmla="*/ 97651 h 2130772"/>
                <a:gd name="connsiteX5-37" fmla="*/ 116999 w 460667"/>
                <a:gd name="connsiteY5-38" fmla="*/ 6369 h 2130772"/>
                <a:gd name="connsiteX6-39" fmla="*/ 151475 w 460667"/>
                <a:gd name="connsiteY6-40" fmla="*/ 2843 h 2130772"/>
                <a:gd name="connsiteX7-41" fmla="*/ 308574 w 460667"/>
                <a:gd name="connsiteY7-42" fmla="*/ 104311 h 2130772"/>
                <a:gd name="connsiteX8-43" fmla="*/ 229045 w 460667"/>
                <a:gd name="connsiteY8-44" fmla="*/ 224584 h 2130772"/>
                <a:gd name="connsiteX9-45" fmla="*/ 282717 w 460667"/>
                <a:gd name="connsiteY9-46" fmla="*/ 331536 h 2130772"/>
                <a:gd name="connsiteX10-47" fmla="*/ 298780 w 460667"/>
                <a:gd name="connsiteY10-48" fmla="*/ 378940 h 2130772"/>
                <a:gd name="connsiteX11-49" fmla="*/ 460667 w 460667"/>
                <a:gd name="connsiteY11-50" fmla="*/ 2121268 h 2130772"/>
                <a:gd name="connsiteX12-51" fmla="*/ 98537 w 460667"/>
                <a:gd name="connsiteY12-52" fmla="*/ 2129196 h 2130772"/>
                <a:gd name="connsiteX0-53" fmla="*/ 95371 w 460667"/>
                <a:gd name="connsiteY0-54" fmla="*/ 2126030 h 2128193"/>
                <a:gd name="connsiteX1-55" fmla="*/ 49615 w 460667"/>
                <a:gd name="connsiteY1-56" fmla="*/ 373064 h 2128193"/>
                <a:gd name="connsiteX2-57" fmla="*/ 55883 w 460667"/>
                <a:gd name="connsiteY2-58" fmla="*/ 340155 h 2128193"/>
                <a:gd name="connsiteX3-59" fmla="*/ 103287 w 460667"/>
                <a:gd name="connsiteY3-60" fmla="*/ 224975 h 2128193"/>
                <a:gd name="connsiteX4-61" fmla="*/ 1819 w 460667"/>
                <a:gd name="connsiteY4-62" fmla="*/ 97651 h 2128193"/>
                <a:gd name="connsiteX5-63" fmla="*/ 116999 w 460667"/>
                <a:gd name="connsiteY5-64" fmla="*/ 6369 h 2128193"/>
                <a:gd name="connsiteX6-65" fmla="*/ 151475 w 460667"/>
                <a:gd name="connsiteY6-66" fmla="*/ 2843 h 2128193"/>
                <a:gd name="connsiteX7-67" fmla="*/ 308574 w 460667"/>
                <a:gd name="connsiteY7-68" fmla="*/ 104311 h 2128193"/>
                <a:gd name="connsiteX8-69" fmla="*/ 229045 w 460667"/>
                <a:gd name="connsiteY8-70" fmla="*/ 224584 h 2128193"/>
                <a:gd name="connsiteX9-71" fmla="*/ 282717 w 460667"/>
                <a:gd name="connsiteY9-72" fmla="*/ 331536 h 2128193"/>
                <a:gd name="connsiteX10-73" fmla="*/ 298780 w 460667"/>
                <a:gd name="connsiteY10-74" fmla="*/ 378940 h 2128193"/>
                <a:gd name="connsiteX11-75" fmla="*/ 460667 w 460667"/>
                <a:gd name="connsiteY11-76" fmla="*/ 2121268 h 2128193"/>
                <a:gd name="connsiteX12-77" fmla="*/ 95371 w 460667"/>
                <a:gd name="connsiteY12-78" fmla="*/ 2126030 h 2128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4E518C-F61F-D9EA-6CF8-B1BA06971960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124">
              <a:extLst>
                <a:ext uri="{FF2B5EF4-FFF2-40B4-BE49-F238E27FC236}">
                  <a16:creationId xmlns:a16="http://schemas.microsoft.com/office/drawing/2014/main" id="{BE5C3C5D-103B-AF54-B470-AC765D4B45DE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09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0388-9993-E4E1-072D-D3E4CA9E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17158-CA50-75EA-02D6-FE0A33C20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07" y="1070018"/>
            <a:ext cx="9793786" cy="4918657"/>
          </a:xfrm>
        </p:spPr>
      </p:pic>
    </p:spTree>
    <p:extLst>
      <p:ext uri="{BB962C8B-B14F-4D97-AF65-F5344CB8AC3E}">
        <p14:creationId xmlns:p14="http://schemas.microsoft.com/office/powerpoint/2010/main" val="240031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0FB7-1709-D27A-B1AA-D9F37BB4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875763"/>
          </a:xfrm>
        </p:spPr>
        <p:txBody>
          <a:bodyPr/>
          <a:lstStyle/>
          <a:p>
            <a:r>
              <a:rPr lang="en-US" b="1" dirty="0">
                <a:latin typeface="Adobe Garamond Pro Bold" panose="02020702060506020403" pitchFamily="18" charset="0"/>
              </a:rPr>
              <a:t>DESKRIPSI APLIKASI</a:t>
            </a:r>
            <a:endParaRPr lang="id-ID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FDC2-3342-4FF2-BF0E-DF69325F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60171"/>
            <a:ext cx="10018713" cy="3124201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Ketika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ERLANGGA BETHESDA,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mengantri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mana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618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72F4-DE3C-4454-C5D2-ED8C1123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228" y="14230"/>
            <a:ext cx="6338596" cy="1752599"/>
          </a:xfrm>
        </p:spPr>
        <p:txBody>
          <a:bodyPr/>
          <a:lstStyle/>
          <a:p>
            <a:pPr algn="l"/>
            <a:r>
              <a:rPr lang="en-US" b="1" dirty="0">
                <a:latin typeface="Adobe Garamond Pro Bold" panose="02020702060506020403" pitchFamily="18" charset="0"/>
              </a:rPr>
              <a:t>FITUR APLIKASI DAN </a:t>
            </a:r>
            <a:br>
              <a:rPr lang="en-US" b="1" dirty="0">
                <a:latin typeface="Adobe Garamond Pro Bold" panose="02020702060506020403" pitchFamily="18" charset="0"/>
              </a:rPr>
            </a:br>
            <a:r>
              <a:rPr lang="en-US" b="1" dirty="0">
                <a:latin typeface="Adobe Garamond Pro Bold" panose="02020702060506020403" pitchFamily="18" charset="0"/>
              </a:rPr>
              <a:t>ALUR KERJA</a:t>
            </a:r>
            <a:endParaRPr lang="id-ID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EC5-C15B-4A93-7A2D-9B3544E6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215" y="68969"/>
            <a:ext cx="4678901" cy="13814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MENGISI DATA</a:t>
            </a:r>
          </a:p>
          <a:p>
            <a:pPr marL="0" indent="0">
              <a:buNone/>
            </a:pPr>
            <a:r>
              <a:rPr lang="en-US" dirty="0">
                <a:latin typeface="Arno Pro Smbd Subhead" panose="02020702050506020403" pitchFamily="18" charset="0"/>
              </a:rPr>
              <a:t>Nama </a:t>
            </a:r>
            <a:r>
              <a:rPr lang="en-US" dirty="0" err="1">
                <a:latin typeface="Arno Pro Smbd Subhead" panose="02020702050506020403" pitchFamily="18" charset="0"/>
              </a:rPr>
              <a:t>pasien</a:t>
            </a:r>
            <a:r>
              <a:rPr lang="en-US" dirty="0">
                <a:latin typeface="Arno Pro Smbd Subhead" panose="02020702050506020403" pitchFamily="18" charset="0"/>
              </a:rPr>
              <a:t> dan id </a:t>
            </a:r>
            <a:r>
              <a:rPr lang="en-US" dirty="0" err="1">
                <a:latin typeface="Arno Pro Smbd Subhead" panose="02020702050506020403" pitchFamily="18" charset="0"/>
              </a:rPr>
              <a:t>pasien</a:t>
            </a:r>
            <a:r>
              <a:rPr lang="en-US" dirty="0"/>
              <a:t>	</a:t>
            </a:r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2D51C4-62AE-B40E-2484-46A4FB0331EF}"/>
              </a:ext>
            </a:extLst>
          </p:cNvPr>
          <p:cNvGrpSpPr/>
          <p:nvPr/>
        </p:nvGrpSpPr>
        <p:grpSpPr>
          <a:xfrm>
            <a:off x="9452384" y="1377725"/>
            <a:ext cx="2250926" cy="5702748"/>
            <a:chOff x="8501432" y="77155"/>
            <a:chExt cx="2685350" cy="68033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12FD090-9D7E-2DBC-1AFD-F4B5CF35073C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D9858EC-7EA1-63E0-B6FE-4CEB76C48B09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512B5-2935-ECA4-DC7C-D54FBD6BE91F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-1" fmla="*/ 650223 w 654902"/>
                <a:gd name="connsiteY0-2" fmla="*/ 78590 h 1140678"/>
                <a:gd name="connsiteX1-3" fmla="*/ 654902 w 654902"/>
                <a:gd name="connsiteY1-4" fmla="*/ 123039 h 1140678"/>
                <a:gd name="connsiteX2-5" fmla="*/ 654902 w 654902"/>
                <a:gd name="connsiteY2-6" fmla="*/ 230651 h 1140678"/>
                <a:gd name="connsiteX3-7" fmla="*/ 612793 w 654902"/>
                <a:gd name="connsiteY3-8" fmla="*/ 413124 h 1140678"/>
                <a:gd name="connsiteX4-9" fmla="*/ 556647 w 654902"/>
                <a:gd name="connsiteY4-10" fmla="*/ 546470 h 1140678"/>
                <a:gd name="connsiteX5-11" fmla="*/ 500502 w 654902"/>
                <a:gd name="connsiteY5-12" fmla="*/ 623670 h 1140678"/>
                <a:gd name="connsiteX6-13" fmla="*/ 470090 w 654902"/>
                <a:gd name="connsiteY6-14" fmla="*/ 691513 h 1140678"/>
                <a:gd name="connsiteX7-15" fmla="*/ 409265 w 654902"/>
                <a:gd name="connsiteY7-16" fmla="*/ 707889 h 1140678"/>
                <a:gd name="connsiteX8-17" fmla="*/ 231471 w 654902"/>
                <a:gd name="connsiteY8-18" fmla="*/ 618992 h 1140678"/>
                <a:gd name="connsiteX9-19" fmla="*/ 458393 w 654902"/>
                <a:gd name="connsiteY9-20" fmla="*/ 721925 h 1140678"/>
                <a:gd name="connsiteX10-21" fmla="*/ 465411 w 654902"/>
                <a:gd name="connsiteY10-22" fmla="*/ 733622 h 1140678"/>
                <a:gd name="connsiteX11-23" fmla="*/ 432659 w 654902"/>
                <a:gd name="connsiteY11-24" fmla="*/ 1016690 h 1140678"/>
                <a:gd name="connsiteX12-25" fmla="*/ 413944 w 654902"/>
                <a:gd name="connsiteY12-26" fmla="*/ 1100908 h 1140678"/>
                <a:gd name="connsiteX13-27" fmla="*/ 395229 w 654902"/>
                <a:gd name="connsiteY13-28" fmla="*/ 1140678 h 1140678"/>
                <a:gd name="connsiteX14-29" fmla="*/ 210416 w 654902"/>
                <a:gd name="connsiteY14-30" fmla="*/ 883344 h 1140678"/>
                <a:gd name="connsiteX15-31" fmla="*/ 100465 w 654902"/>
                <a:gd name="connsiteY15-32" fmla="*/ 806144 h 1140678"/>
                <a:gd name="connsiteX16-33" fmla="*/ 16246 w 654902"/>
                <a:gd name="connsiteY16-34" fmla="*/ 562846 h 1140678"/>
                <a:gd name="connsiteX17-35" fmla="*/ 57735 w 654902"/>
                <a:gd name="connsiteY17-36" fmla="*/ 346242 h 1140678"/>
                <a:gd name="connsiteX18-37" fmla="*/ 149592 w 654902"/>
                <a:gd name="connsiteY18-38" fmla="*/ 368676 h 1140678"/>
                <a:gd name="connsiteX19-39" fmla="*/ 56016 w 654902"/>
                <a:gd name="connsiteY19-40" fmla="*/ 293815 h 1140678"/>
                <a:gd name="connsiteX20-41" fmla="*/ 23264 w 654902"/>
                <a:gd name="connsiteY20-42" fmla="*/ 218954 h 1140678"/>
                <a:gd name="connsiteX21-43" fmla="*/ 13907 w 654902"/>
                <a:gd name="connsiteY21-44" fmla="*/ 120700 h 1140678"/>
                <a:gd name="connsiteX22-45" fmla="*/ 161289 w 654902"/>
                <a:gd name="connsiteY22-46" fmla="*/ 254045 h 1140678"/>
                <a:gd name="connsiteX23-47" fmla="*/ 191701 w 654902"/>
                <a:gd name="connsiteY23-48" fmla="*/ 174506 h 1140678"/>
                <a:gd name="connsiteX24-49" fmla="*/ 236150 w 654902"/>
                <a:gd name="connsiteY24-50" fmla="*/ 127718 h 1140678"/>
                <a:gd name="connsiteX25-51" fmla="*/ 320368 w 654902"/>
                <a:gd name="connsiteY25-52" fmla="*/ 66893 h 1140678"/>
                <a:gd name="connsiteX26-53" fmla="*/ 463072 w 654902"/>
                <a:gd name="connsiteY26-54" fmla="*/ 20105 h 1140678"/>
                <a:gd name="connsiteX27-55" fmla="*/ 650223 w 654902"/>
                <a:gd name="connsiteY27-56" fmla="*/ 78590 h 1140678"/>
                <a:gd name="connsiteX0-57" fmla="*/ 648214 w 652893"/>
                <a:gd name="connsiteY0-58" fmla="*/ 78590 h 1140678"/>
                <a:gd name="connsiteX1-59" fmla="*/ 652893 w 652893"/>
                <a:gd name="connsiteY1-60" fmla="*/ 123039 h 1140678"/>
                <a:gd name="connsiteX2-61" fmla="*/ 652893 w 652893"/>
                <a:gd name="connsiteY2-62" fmla="*/ 230651 h 1140678"/>
                <a:gd name="connsiteX3-63" fmla="*/ 610784 w 652893"/>
                <a:gd name="connsiteY3-64" fmla="*/ 413124 h 1140678"/>
                <a:gd name="connsiteX4-65" fmla="*/ 554638 w 652893"/>
                <a:gd name="connsiteY4-66" fmla="*/ 546470 h 1140678"/>
                <a:gd name="connsiteX5-67" fmla="*/ 498493 w 652893"/>
                <a:gd name="connsiteY5-68" fmla="*/ 623670 h 1140678"/>
                <a:gd name="connsiteX6-69" fmla="*/ 468081 w 652893"/>
                <a:gd name="connsiteY6-70" fmla="*/ 691513 h 1140678"/>
                <a:gd name="connsiteX7-71" fmla="*/ 407256 w 652893"/>
                <a:gd name="connsiteY7-72" fmla="*/ 707889 h 1140678"/>
                <a:gd name="connsiteX8-73" fmla="*/ 229462 w 652893"/>
                <a:gd name="connsiteY8-74" fmla="*/ 618992 h 1140678"/>
                <a:gd name="connsiteX9-75" fmla="*/ 456384 w 652893"/>
                <a:gd name="connsiteY9-76" fmla="*/ 721925 h 1140678"/>
                <a:gd name="connsiteX10-77" fmla="*/ 463402 w 652893"/>
                <a:gd name="connsiteY10-78" fmla="*/ 733622 h 1140678"/>
                <a:gd name="connsiteX11-79" fmla="*/ 430650 w 652893"/>
                <a:gd name="connsiteY11-80" fmla="*/ 1016690 h 1140678"/>
                <a:gd name="connsiteX12-81" fmla="*/ 411935 w 652893"/>
                <a:gd name="connsiteY12-82" fmla="*/ 1100908 h 1140678"/>
                <a:gd name="connsiteX13-83" fmla="*/ 393220 w 652893"/>
                <a:gd name="connsiteY13-84" fmla="*/ 1140678 h 1140678"/>
                <a:gd name="connsiteX14-85" fmla="*/ 208407 w 652893"/>
                <a:gd name="connsiteY14-86" fmla="*/ 883344 h 1140678"/>
                <a:gd name="connsiteX15-87" fmla="*/ 98456 w 652893"/>
                <a:gd name="connsiteY15-88" fmla="*/ 806144 h 1140678"/>
                <a:gd name="connsiteX16-89" fmla="*/ 14237 w 652893"/>
                <a:gd name="connsiteY16-90" fmla="*/ 562846 h 1140678"/>
                <a:gd name="connsiteX17-91" fmla="*/ 55726 w 652893"/>
                <a:gd name="connsiteY17-92" fmla="*/ 346242 h 1140678"/>
                <a:gd name="connsiteX18-93" fmla="*/ 147583 w 652893"/>
                <a:gd name="connsiteY18-94" fmla="*/ 368676 h 1140678"/>
                <a:gd name="connsiteX19-95" fmla="*/ 54007 w 652893"/>
                <a:gd name="connsiteY19-96" fmla="*/ 293815 h 1140678"/>
                <a:gd name="connsiteX20-97" fmla="*/ 21255 w 652893"/>
                <a:gd name="connsiteY20-98" fmla="*/ 218954 h 1140678"/>
                <a:gd name="connsiteX21-99" fmla="*/ 11898 w 652893"/>
                <a:gd name="connsiteY21-100" fmla="*/ 111822 h 1140678"/>
                <a:gd name="connsiteX22-101" fmla="*/ 159280 w 652893"/>
                <a:gd name="connsiteY22-102" fmla="*/ 254045 h 1140678"/>
                <a:gd name="connsiteX23-103" fmla="*/ 189692 w 652893"/>
                <a:gd name="connsiteY23-104" fmla="*/ 174506 h 1140678"/>
                <a:gd name="connsiteX24-105" fmla="*/ 234141 w 652893"/>
                <a:gd name="connsiteY24-106" fmla="*/ 127718 h 1140678"/>
                <a:gd name="connsiteX25-107" fmla="*/ 318359 w 652893"/>
                <a:gd name="connsiteY25-108" fmla="*/ 66893 h 1140678"/>
                <a:gd name="connsiteX26-109" fmla="*/ 461063 w 652893"/>
                <a:gd name="connsiteY26-110" fmla="*/ 20105 h 1140678"/>
                <a:gd name="connsiteX27-111" fmla="*/ 648214 w 652893"/>
                <a:gd name="connsiteY27-112" fmla="*/ 78590 h 11406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FF43C9A-4FF6-80BA-0E66-F1284B18774C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BF5746-0FAC-63E7-9775-0CF9251B9C79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69424C1-CFCF-6A6F-C633-A21298C8755C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291D4-4002-4C61-9C9C-21DE8E0978A4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EE9F31-FD9C-E2FC-3BBF-4501696769AD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8001EC-5251-0DDD-D3DF-9C25D9923D47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9AD5AB5-0E81-F567-0D7A-7EBEBEC9A4ED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903FD4-A286-699E-C110-87828C63794C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3D85F8-663E-2E58-6D6D-3A6CFFE9B08D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D68C035-F332-B90E-FDFC-3DD0817FF1C2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A75578-75C0-9A4D-EACF-1D17ED429386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E029BA-57AF-15C5-B321-D626913F0D49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F66CD6-1C78-D26C-4DC9-8E9380990018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B6E555-9AD5-476A-F41E-2F0F90ADDE1A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63CB7C2-6F8A-9DD2-9066-47280D021390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B97B671-4D16-3474-58AA-A664E9847FEF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0B1E23B-A2D1-C82D-131C-C26EC64BCE72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89DB282-BD61-B95A-BAC9-BAD74ECF6194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C7C0E0D-5C82-6CC4-ED9B-7F2658693508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9F6459-D5AA-1DD1-1024-0ABF6823DCEC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2B4F14B-455F-7CD9-4962-659D5296955E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34EF13-93B0-4EEC-5353-F08BF91560FA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BA2484-5350-9988-E712-B7F937270B07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D60DC3-3192-A52C-1531-E1150D6F480B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FFD64-239B-01BF-BCC3-AF6BC01233C1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33987E-2350-28DE-DFDE-76D145174F06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E779CF-ED7E-4D87-68A4-DC8AAAEAF5A8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79EAF1-AFC7-A90C-0A4C-40ECDB6FC79D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7556864-71F9-504B-28A3-ACB6CE47A36D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B8E0EA-3FD8-8086-B8CC-C03C5B7EE3B6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E899BAE-10F7-1357-6C77-7B672230A2BD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9" name="Google Shape;2106;p37">
            <a:extLst>
              <a:ext uri="{FF2B5EF4-FFF2-40B4-BE49-F238E27FC236}">
                <a16:creationId xmlns:a16="http://schemas.microsoft.com/office/drawing/2014/main" id="{39BCD7F6-7142-F01C-9E5C-334C87FA9794}"/>
              </a:ext>
            </a:extLst>
          </p:cNvPr>
          <p:cNvGrpSpPr/>
          <p:nvPr/>
        </p:nvGrpSpPr>
        <p:grpSpPr>
          <a:xfrm>
            <a:off x="189018" y="214927"/>
            <a:ext cx="815534" cy="931294"/>
            <a:chOff x="731647" y="573573"/>
            <a:chExt cx="635100" cy="734640"/>
          </a:xfrm>
        </p:grpSpPr>
        <p:grpSp>
          <p:nvGrpSpPr>
            <p:cNvPr id="40" name="Google Shape;2107;p37">
              <a:extLst>
                <a:ext uri="{FF2B5EF4-FFF2-40B4-BE49-F238E27FC236}">
                  <a16:creationId xmlns:a16="http://schemas.microsoft.com/office/drawing/2014/main" id="{23D4E4FE-24D3-08FE-875D-BA8CA1B05D8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5" name="Google Shape;2108;p37">
                <a:extLst>
                  <a:ext uri="{FF2B5EF4-FFF2-40B4-BE49-F238E27FC236}">
                    <a16:creationId xmlns:a16="http://schemas.microsoft.com/office/drawing/2014/main" id="{70D81515-8D9A-DA6F-ED41-1DFF8503BD8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09;p37">
                <a:extLst>
                  <a:ext uri="{FF2B5EF4-FFF2-40B4-BE49-F238E27FC236}">
                    <a16:creationId xmlns:a16="http://schemas.microsoft.com/office/drawing/2014/main" id="{A9A34524-0D1B-688C-306E-0CA8185B45C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" name="Google Shape;2110;p37">
              <a:extLst>
                <a:ext uri="{FF2B5EF4-FFF2-40B4-BE49-F238E27FC236}">
                  <a16:creationId xmlns:a16="http://schemas.microsoft.com/office/drawing/2014/main" id="{5C4B6B1D-178A-DDD2-E6AD-627C7C0BF51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2" name="Google Shape;2111;p37">
                <a:extLst>
                  <a:ext uri="{FF2B5EF4-FFF2-40B4-BE49-F238E27FC236}">
                    <a16:creationId xmlns:a16="http://schemas.microsoft.com/office/drawing/2014/main" id="{D6386C6C-231D-CF22-9E7A-DD0C083DEAA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3" name="Google Shape;2112;p37">
                <a:extLst>
                  <a:ext uri="{FF2B5EF4-FFF2-40B4-BE49-F238E27FC236}">
                    <a16:creationId xmlns:a16="http://schemas.microsoft.com/office/drawing/2014/main" id="{3E8BAD1B-4AD9-E62E-36A7-C8D9176AA20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4" name="Google Shape;2113;p37">
                <a:extLst>
                  <a:ext uri="{FF2B5EF4-FFF2-40B4-BE49-F238E27FC236}">
                    <a16:creationId xmlns:a16="http://schemas.microsoft.com/office/drawing/2014/main" id="{8577AE1F-682C-5399-F605-AB692622881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47" name="Google Shape;2106;p37">
            <a:extLst>
              <a:ext uri="{FF2B5EF4-FFF2-40B4-BE49-F238E27FC236}">
                <a16:creationId xmlns:a16="http://schemas.microsoft.com/office/drawing/2014/main" id="{86AB1EB9-0E29-0BBB-E0E1-283AED5CD50D}"/>
              </a:ext>
            </a:extLst>
          </p:cNvPr>
          <p:cNvGrpSpPr/>
          <p:nvPr/>
        </p:nvGrpSpPr>
        <p:grpSpPr>
          <a:xfrm>
            <a:off x="206338" y="1577046"/>
            <a:ext cx="815534" cy="931294"/>
            <a:chOff x="731647" y="573573"/>
            <a:chExt cx="635100" cy="734640"/>
          </a:xfrm>
        </p:grpSpPr>
        <p:grpSp>
          <p:nvGrpSpPr>
            <p:cNvPr id="48" name="Google Shape;2107;p37">
              <a:extLst>
                <a:ext uri="{FF2B5EF4-FFF2-40B4-BE49-F238E27FC236}">
                  <a16:creationId xmlns:a16="http://schemas.microsoft.com/office/drawing/2014/main" id="{E4C1FA7F-B725-3928-CB51-81E0D251F9DA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53" name="Google Shape;2108;p37">
                <a:extLst>
                  <a:ext uri="{FF2B5EF4-FFF2-40B4-BE49-F238E27FC236}">
                    <a16:creationId xmlns:a16="http://schemas.microsoft.com/office/drawing/2014/main" id="{E951C220-2BBE-3FCB-86B0-19124CFFDA37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9;p37">
                <a:extLst>
                  <a:ext uri="{FF2B5EF4-FFF2-40B4-BE49-F238E27FC236}">
                    <a16:creationId xmlns:a16="http://schemas.microsoft.com/office/drawing/2014/main" id="{9FED1137-4D12-049D-C2D3-EBE84672CD84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9" name="Google Shape;2110;p37">
              <a:extLst>
                <a:ext uri="{FF2B5EF4-FFF2-40B4-BE49-F238E27FC236}">
                  <a16:creationId xmlns:a16="http://schemas.microsoft.com/office/drawing/2014/main" id="{3C8D23D0-1BC2-4258-69FB-77F484AA6802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0" name="Google Shape;2111;p37">
                <a:extLst>
                  <a:ext uri="{FF2B5EF4-FFF2-40B4-BE49-F238E27FC236}">
                    <a16:creationId xmlns:a16="http://schemas.microsoft.com/office/drawing/2014/main" id="{CDCE847A-6FF4-6B89-2A72-E314DBFBED8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1" name="Google Shape;2112;p37">
                <a:extLst>
                  <a:ext uri="{FF2B5EF4-FFF2-40B4-BE49-F238E27FC236}">
                    <a16:creationId xmlns:a16="http://schemas.microsoft.com/office/drawing/2014/main" id="{0797DFDC-3EDF-34B0-FF26-60C6559837F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2" name="Google Shape;2113;p37">
                <a:extLst>
                  <a:ext uri="{FF2B5EF4-FFF2-40B4-BE49-F238E27FC236}">
                    <a16:creationId xmlns:a16="http://schemas.microsoft.com/office/drawing/2014/main" id="{3CF51A81-32D4-24DE-5A47-A54BC8CD5F2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55" name="Google Shape;2106;p37">
            <a:extLst>
              <a:ext uri="{FF2B5EF4-FFF2-40B4-BE49-F238E27FC236}">
                <a16:creationId xmlns:a16="http://schemas.microsoft.com/office/drawing/2014/main" id="{E013923C-B153-B50F-D5DE-5C418D6308CE}"/>
              </a:ext>
            </a:extLst>
          </p:cNvPr>
          <p:cNvGrpSpPr/>
          <p:nvPr/>
        </p:nvGrpSpPr>
        <p:grpSpPr>
          <a:xfrm>
            <a:off x="211055" y="3170550"/>
            <a:ext cx="815534" cy="931294"/>
            <a:chOff x="731647" y="573573"/>
            <a:chExt cx="635100" cy="734640"/>
          </a:xfrm>
        </p:grpSpPr>
        <p:grpSp>
          <p:nvGrpSpPr>
            <p:cNvPr id="56" name="Google Shape;2107;p37">
              <a:extLst>
                <a:ext uri="{FF2B5EF4-FFF2-40B4-BE49-F238E27FC236}">
                  <a16:creationId xmlns:a16="http://schemas.microsoft.com/office/drawing/2014/main" id="{12F4D080-1D8A-43F6-E4D0-3582EAB2DA7B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61" name="Google Shape;2108;p37">
                <a:extLst>
                  <a:ext uri="{FF2B5EF4-FFF2-40B4-BE49-F238E27FC236}">
                    <a16:creationId xmlns:a16="http://schemas.microsoft.com/office/drawing/2014/main" id="{063CE001-BDC3-F51D-0751-BC51219195BE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09;p37">
                <a:extLst>
                  <a:ext uri="{FF2B5EF4-FFF2-40B4-BE49-F238E27FC236}">
                    <a16:creationId xmlns:a16="http://schemas.microsoft.com/office/drawing/2014/main" id="{11CF310E-C06E-47AE-E9DB-45224A7E4BC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7" name="Google Shape;2110;p37">
              <a:extLst>
                <a:ext uri="{FF2B5EF4-FFF2-40B4-BE49-F238E27FC236}">
                  <a16:creationId xmlns:a16="http://schemas.microsoft.com/office/drawing/2014/main" id="{CFE7E121-AC22-07E9-8FDD-9125D37DA8D3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8" name="Google Shape;2111;p37">
                <a:extLst>
                  <a:ext uri="{FF2B5EF4-FFF2-40B4-BE49-F238E27FC236}">
                    <a16:creationId xmlns:a16="http://schemas.microsoft.com/office/drawing/2014/main" id="{DF0EEDB1-326E-32C5-1753-D7A0A878528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9" name="Google Shape;2112;p37">
                <a:extLst>
                  <a:ext uri="{FF2B5EF4-FFF2-40B4-BE49-F238E27FC236}">
                    <a16:creationId xmlns:a16="http://schemas.microsoft.com/office/drawing/2014/main" id="{49AC2004-0C47-989F-4883-59B992573CA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0" name="Google Shape;2113;p37">
                <a:extLst>
                  <a:ext uri="{FF2B5EF4-FFF2-40B4-BE49-F238E27FC236}">
                    <a16:creationId xmlns:a16="http://schemas.microsoft.com/office/drawing/2014/main" id="{1547958E-4421-26AF-7ECC-37572DFFDD8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63" name="Google Shape;2106;p37">
            <a:extLst>
              <a:ext uri="{FF2B5EF4-FFF2-40B4-BE49-F238E27FC236}">
                <a16:creationId xmlns:a16="http://schemas.microsoft.com/office/drawing/2014/main" id="{F0E7D75E-8EB5-085B-6CE7-9B9BD4F32A67}"/>
              </a:ext>
            </a:extLst>
          </p:cNvPr>
          <p:cNvGrpSpPr/>
          <p:nvPr/>
        </p:nvGrpSpPr>
        <p:grpSpPr>
          <a:xfrm>
            <a:off x="206338" y="4707902"/>
            <a:ext cx="815534" cy="931294"/>
            <a:chOff x="731647" y="573573"/>
            <a:chExt cx="635100" cy="734640"/>
          </a:xfrm>
        </p:grpSpPr>
        <p:grpSp>
          <p:nvGrpSpPr>
            <p:cNvPr id="64" name="Google Shape;2107;p37">
              <a:extLst>
                <a:ext uri="{FF2B5EF4-FFF2-40B4-BE49-F238E27FC236}">
                  <a16:creationId xmlns:a16="http://schemas.microsoft.com/office/drawing/2014/main" id="{D4D89DE5-F656-B7DC-2E34-A7EA73542F1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69" name="Google Shape;2108;p37">
                <a:extLst>
                  <a:ext uri="{FF2B5EF4-FFF2-40B4-BE49-F238E27FC236}">
                    <a16:creationId xmlns:a16="http://schemas.microsoft.com/office/drawing/2014/main" id="{2A038E6F-A6F3-963C-CCDE-D0182989669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09;p37">
                <a:extLst>
                  <a:ext uri="{FF2B5EF4-FFF2-40B4-BE49-F238E27FC236}">
                    <a16:creationId xmlns:a16="http://schemas.microsoft.com/office/drawing/2014/main" id="{69E691DD-36E9-9B53-31D2-8AC02279312E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" name="Google Shape;2110;p37">
              <a:extLst>
                <a:ext uri="{FF2B5EF4-FFF2-40B4-BE49-F238E27FC236}">
                  <a16:creationId xmlns:a16="http://schemas.microsoft.com/office/drawing/2014/main" id="{ACB05B60-E47A-3144-11AA-8833217F347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66" name="Google Shape;2111;p37">
                <a:extLst>
                  <a:ext uri="{FF2B5EF4-FFF2-40B4-BE49-F238E27FC236}">
                    <a16:creationId xmlns:a16="http://schemas.microsoft.com/office/drawing/2014/main" id="{B85AE056-5181-EA57-20F4-332ACC4732D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7" name="Google Shape;2112;p37">
                <a:extLst>
                  <a:ext uri="{FF2B5EF4-FFF2-40B4-BE49-F238E27FC236}">
                    <a16:creationId xmlns:a16="http://schemas.microsoft.com/office/drawing/2014/main" id="{B233DD2E-9B93-FE02-60B9-06A04BED4C0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8" name="Google Shape;2113;p37">
                <a:extLst>
                  <a:ext uri="{FF2B5EF4-FFF2-40B4-BE49-F238E27FC236}">
                    <a16:creationId xmlns:a16="http://schemas.microsoft.com/office/drawing/2014/main" id="{280D7996-D378-D785-1F13-B1B93A6D191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9912D59-38AC-A666-0824-A993F6B4D6A2}"/>
              </a:ext>
            </a:extLst>
          </p:cNvPr>
          <p:cNvSpPr txBox="1">
            <a:spLocks/>
          </p:cNvSpPr>
          <p:nvPr/>
        </p:nvSpPr>
        <p:spPr>
          <a:xfrm>
            <a:off x="1464214" y="1580519"/>
            <a:ext cx="4678901" cy="1381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INTERFACE REGISTRASI</a:t>
            </a:r>
          </a:p>
          <a:p>
            <a:pPr marL="0" indent="0">
              <a:buFont typeface="Arial"/>
              <a:buNone/>
            </a:pPr>
            <a:r>
              <a:rPr lang="en-US" dirty="0" err="1">
                <a:latin typeface="Arno Pro Smbd Subhead" panose="02020702050506020403" pitchFamily="18" charset="0"/>
              </a:rPr>
              <a:t>Menampilkan</a:t>
            </a:r>
            <a:r>
              <a:rPr lang="en-US" dirty="0">
                <a:latin typeface="Arno Pro Smbd Subhead" panose="02020702050506020403" pitchFamily="18" charset="0"/>
              </a:rPr>
              <a:t> </a:t>
            </a:r>
            <a:r>
              <a:rPr lang="en-US" dirty="0" err="1">
                <a:latin typeface="Arno Pro Smbd Subhead" panose="02020702050506020403" pitchFamily="18" charset="0"/>
              </a:rPr>
              <a:t>beberapa</a:t>
            </a:r>
            <a:r>
              <a:rPr lang="en-US" dirty="0">
                <a:latin typeface="Arno Pro Smbd Subhead" panose="02020702050506020403" pitchFamily="18" charset="0"/>
              </a:rPr>
              <a:t> </a:t>
            </a:r>
            <a:r>
              <a:rPr lang="en-US" dirty="0" err="1">
                <a:latin typeface="Arno Pro Smbd Subhead" panose="02020702050506020403" pitchFamily="18" charset="0"/>
              </a:rPr>
              <a:t>tipe</a:t>
            </a:r>
            <a:r>
              <a:rPr lang="en-US" dirty="0">
                <a:latin typeface="Arno Pro Smbd Subhead" panose="02020702050506020403" pitchFamily="18" charset="0"/>
              </a:rPr>
              <a:t> </a:t>
            </a:r>
            <a:r>
              <a:rPr lang="en-US" dirty="0" err="1">
                <a:latin typeface="Arno Pro Smbd Subhead" panose="02020702050506020403" pitchFamily="18" charset="0"/>
              </a:rPr>
              <a:t>perawatan</a:t>
            </a:r>
            <a:r>
              <a:rPr lang="en-US" dirty="0">
                <a:latin typeface="Arno Pro Smbd Subhead" panose="02020702050506020403" pitchFamily="18" charset="0"/>
              </a:rPr>
              <a:t> yang </a:t>
            </a:r>
            <a:r>
              <a:rPr lang="en-US" dirty="0" err="1">
                <a:latin typeface="Arno Pro Smbd Subhead" panose="02020702050506020403" pitchFamily="18" charset="0"/>
              </a:rPr>
              <a:t>tersedia</a:t>
            </a:r>
            <a:r>
              <a:rPr lang="en-US" dirty="0">
                <a:latin typeface="Arno Pro Smbd Subhead" panose="02020702050506020403" pitchFamily="18" charset="0"/>
              </a:rPr>
              <a:t> di </a:t>
            </a:r>
            <a:r>
              <a:rPr lang="en-US" dirty="0" err="1">
                <a:latin typeface="Arno Pro Smbd Subhead" panose="02020702050506020403" pitchFamily="18" charset="0"/>
              </a:rPr>
              <a:t>rumah</a:t>
            </a:r>
            <a:r>
              <a:rPr lang="en-US" dirty="0">
                <a:latin typeface="Arno Pro Smbd Subhead" panose="02020702050506020403" pitchFamily="18" charset="0"/>
              </a:rPr>
              <a:t> </a:t>
            </a:r>
            <a:r>
              <a:rPr lang="en-US" dirty="0" err="1">
                <a:latin typeface="Arno Pro Smbd Subhead" panose="02020702050506020403" pitchFamily="18" charset="0"/>
              </a:rPr>
              <a:t>sakit</a:t>
            </a:r>
            <a:r>
              <a:rPr lang="en-US" dirty="0">
                <a:latin typeface="Arno Pro Smbd Subhead" panose="02020702050506020403" pitchFamily="18" charset="0"/>
              </a:rPr>
              <a:t> ERLANGA BETHESDA</a:t>
            </a:r>
            <a:r>
              <a:rPr lang="en-US" dirty="0"/>
              <a:t>	</a:t>
            </a:r>
            <a:endParaRPr lang="id-ID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BB16928-0C58-B9FE-B0A9-9C1540303636}"/>
              </a:ext>
            </a:extLst>
          </p:cNvPr>
          <p:cNvSpPr txBox="1">
            <a:spLocks/>
          </p:cNvSpPr>
          <p:nvPr/>
        </p:nvSpPr>
        <p:spPr>
          <a:xfrm>
            <a:off x="1464215" y="3198682"/>
            <a:ext cx="4678901" cy="1381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HASIL PEMILIHAN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Menampilkan</a:t>
            </a:r>
            <a:r>
              <a:rPr lang="en-US" dirty="0"/>
              <a:t> 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yang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	</a:t>
            </a:r>
            <a:endParaRPr lang="id-ID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CA745588-69E6-8E67-E2BF-15A071089A4C}"/>
              </a:ext>
            </a:extLst>
          </p:cNvPr>
          <p:cNvSpPr txBox="1">
            <a:spLocks/>
          </p:cNvSpPr>
          <p:nvPr/>
        </p:nvSpPr>
        <p:spPr>
          <a:xfrm>
            <a:off x="1464214" y="4815307"/>
            <a:ext cx="4678901" cy="1381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SELESAI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Namanya di </a:t>
            </a:r>
            <a:r>
              <a:rPr lang="en-US" dirty="0" err="1"/>
              <a:t>panggil</a:t>
            </a:r>
            <a:r>
              <a:rPr lang="en-US" dirty="0"/>
              <a:t>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903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D920-4E56-53FD-08DD-55FFEAC7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83277"/>
            <a:ext cx="10018713" cy="482957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dobe Garamond Pro Bold" panose="02020702060506020403" pitchFamily="18" charset="0"/>
              </a:rPr>
              <a:t>SKETSA</a:t>
            </a:r>
            <a:br>
              <a:rPr lang="en-US" sz="7200" b="1" dirty="0">
                <a:latin typeface="Adobe Garamond Pro Bold" panose="02020702060506020403" pitchFamily="18" charset="0"/>
              </a:rPr>
            </a:br>
            <a:r>
              <a:rPr lang="en-US" sz="7200" b="1" dirty="0">
                <a:latin typeface="Adobe Garamond Pro Bold" panose="02020702060506020403" pitchFamily="18" charset="0"/>
              </a:rPr>
              <a:t>ANTAR </a:t>
            </a:r>
            <a:br>
              <a:rPr lang="en-US" sz="7200" b="1" dirty="0">
                <a:latin typeface="Adobe Garamond Pro Bold" panose="02020702060506020403" pitchFamily="18" charset="0"/>
              </a:rPr>
            </a:br>
            <a:r>
              <a:rPr lang="en-US" sz="7200" b="1" dirty="0">
                <a:latin typeface="Adobe Garamond Pro Bold" panose="02020702060506020403" pitchFamily="18" charset="0"/>
              </a:rPr>
              <a:t>MUKA</a:t>
            </a:r>
            <a:endParaRPr lang="id-ID" sz="7200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34AF-A0FE-59C1-012E-928B948E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21946"/>
            <a:ext cx="10018713" cy="150254"/>
          </a:xfrm>
        </p:spPr>
        <p:txBody>
          <a:bodyPr>
            <a:normAutofit fontScale="25000" lnSpcReduction="20000"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73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5558-F506-A0CB-6083-FE42586F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3222939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sketsa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muka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endParaRPr lang="id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EADD4-29E4-0216-F6B8-288D19419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3" t="16132" r="33162" b="49959"/>
          <a:stretch/>
        </p:blipFill>
        <p:spPr>
          <a:xfrm>
            <a:off x="3240210" y="190408"/>
            <a:ext cx="5711579" cy="372337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549FBD-F23D-2319-2017-69E70B89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521" y="6182931"/>
            <a:ext cx="10018713" cy="3124201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411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469A-8328-37A6-D2B1-D932C028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aramond Pro Bold" panose="02020702060506020403" pitchFamily="18" charset="0"/>
              </a:rPr>
              <a:t>CODING APLIKASI REGISTRASI RUMAH SAKIT ERLANGGA BETHESDA</a:t>
            </a:r>
            <a:endParaRPr lang="id-ID" dirty="0">
              <a:latin typeface="Adobe Garamond Pro Bold" panose="020207020605060204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9B41A-9A30-FD65-3DD0-765D95E51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37" y="2438399"/>
            <a:ext cx="8255356" cy="3733801"/>
          </a:xfrm>
        </p:spPr>
      </p:pic>
    </p:spTree>
    <p:extLst>
      <p:ext uri="{BB962C8B-B14F-4D97-AF65-F5344CB8AC3E}">
        <p14:creationId xmlns:p14="http://schemas.microsoft.com/office/powerpoint/2010/main" val="145797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2CCA-A8A7-FD69-7118-331B8F3B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5936C-3D81-4D98-A946-7EFFD0B4B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60" y="1301838"/>
            <a:ext cx="7021280" cy="3926983"/>
          </a:xfrm>
        </p:spPr>
      </p:pic>
    </p:spTree>
    <p:extLst>
      <p:ext uri="{BB962C8B-B14F-4D97-AF65-F5344CB8AC3E}">
        <p14:creationId xmlns:p14="http://schemas.microsoft.com/office/powerpoint/2010/main" val="131943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58AE-8605-0CE9-0287-CC1BA8EB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00"/>
            <a:ext cx="10018713" cy="1752599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A253C-8F17-EB9F-7075-D5BD14B05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25" y="1494215"/>
            <a:ext cx="6475989" cy="3640966"/>
          </a:xfrm>
        </p:spPr>
      </p:pic>
    </p:spTree>
    <p:extLst>
      <p:ext uri="{BB962C8B-B14F-4D97-AF65-F5344CB8AC3E}">
        <p14:creationId xmlns:p14="http://schemas.microsoft.com/office/powerpoint/2010/main" val="393195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5982-966F-23B5-122A-D66FB177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6858000"/>
            <a:ext cx="10018713" cy="1752599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A3E0E-6131-E3CE-4C3A-57A1D682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75" y="1640983"/>
            <a:ext cx="6393798" cy="3576034"/>
          </a:xfrm>
        </p:spPr>
      </p:pic>
    </p:spTree>
    <p:extLst>
      <p:ext uri="{BB962C8B-B14F-4D97-AF65-F5344CB8AC3E}">
        <p14:creationId xmlns:p14="http://schemas.microsoft.com/office/powerpoint/2010/main" val="97991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164</TotalTime>
  <Words>133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Adobe Garamond Pro Bold</vt:lpstr>
      <vt:lpstr>Arial</vt:lpstr>
      <vt:lpstr>Arno Pro Smbd Subhead</vt:lpstr>
      <vt:lpstr>Corbel</vt:lpstr>
      <vt:lpstr>Parallax</vt:lpstr>
      <vt:lpstr>Erlangga hibatillah rizqi 2200018034/A</vt:lpstr>
      <vt:lpstr>DESKRIPSI APLIKASI</vt:lpstr>
      <vt:lpstr>FITUR APLIKASI DAN  ALUR KERJA</vt:lpstr>
      <vt:lpstr>SKETSA ANTAR  MUKA</vt:lpstr>
      <vt:lpstr>Ini adalah sketsa antar muka aplikasi diatas</vt:lpstr>
      <vt:lpstr>CODING APLIKASI REGISTRASI RUMAH SAKIT ERLANGGA BETHESDA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PROGRAM</vt:lpstr>
      <vt:lpstr>PowerPoint Presentation</vt:lpstr>
      <vt:lpstr>OUTPUT PROGRAM</vt:lpstr>
      <vt:lpstr>PowerPoint Presentation</vt:lpstr>
      <vt:lpstr>PROJECT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Erlangga hibatillah rizqi 2200018034/A</dc:title>
  <dc:creator>Orien.c</dc:creator>
  <cp:lastModifiedBy>Orien.c</cp:lastModifiedBy>
  <cp:revision>2</cp:revision>
  <dcterms:created xsi:type="dcterms:W3CDTF">2023-01-08T07:21:03Z</dcterms:created>
  <dcterms:modified xsi:type="dcterms:W3CDTF">2023-01-08T10:05:36Z</dcterms:modified>
</cp:coreProperties>
</file>