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4c0b24581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4c0b24581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4c0b24581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4c0b24581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4c0b24581d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4c0b24581d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4c0b24581d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4c0b24581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4c0b24581d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4c0b24581d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c0b24581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c0b24581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c0b24581d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c0b24581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c0b24581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4c0b24581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4c0b24581d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4c0b24581d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4c0b24581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4c0b24581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4c0b24581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4c0b24581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c0b24581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4c0b24581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4c0b24581d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4c0b24581d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edabit.com/challenge/vKpGt4ufSKmEJ3Xjd" TargetMode="External"/><Relationship Id="rId4" Type="http://schemas.openxmlformats.org/officeDocument/2006/relationships/hyperlink" Target="https://edabit.com/challenge/aWzxPLibBLJgn8AbZ" TargetMode="External"/><Relationship Id="rId5" Type="http://schemas.openxmlformats.org/officeDocument/2006/relationships/hyperlink" Target="https://edabit.com/challenge/rYD9NTBmNhaPM6wx2" TargetMode="External"/><Relationship Id="rId6" Type="http://schemas.openxmlformats.org/officeDocument/2006/relationships/hyperlink" Target="https://edabit.com/challenge/rzpucPyoyEtXPo2B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Циклы. Массивы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Неделя 1. Урок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оператор continue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5174" y="2003750"/>
            <a:ext cx="4676475" cy="263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вложенные циклы</a:t>
            </a:r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1350" y="1974125"/>
            <a:ext cx="3984988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Массивы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344000" y="2068175"/>
            <a:ext cx="3896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Массив представляет набор однотипных значений. Объявление массива похоже на объявление обычной переменной, которая хранит одиночное значение</a:t>
            </a:r>
            <a:endParaRPr/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8447" y="1551250"/>
            <a:ext cx="4382775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Длина массива</a:t>
            </a: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int[] nums = {1, 2, 3, 4, 5};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int length = nums.length;   // 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задачки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https://edabit.com/challenge/vKpGt4ufSKmEJ3Xjd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4"/>
              </a:rPr>
              <a:t>https://edabit.com/challenge/aWzxPLibBLJgn8AbZ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5"/>
              </a:rPr>
              <a:t>https://edabit.com/challenge/rYD9NTBmNhaPM6wx2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6"/>
              </a:rPr>
              <a:t>https://edabit.com/challenge/rzpucPyoyEtXPo2BG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Доп задача для ребят знающих тему String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https://edabit.com/challenge/r7JegKpMpntfDyy6D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Блок схема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2550" y="1931300"/>
            <a:ext cx="3311956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Цикл for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525" y="1984825"/>
            <a:ext cx="2094454" cy="298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5354" y="2070500"/>
            <a:ext cx="3952875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Цикл while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193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цикл do while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6675" y="2049075"/>
            <a:ext cx="5162550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цикл foreach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3150" y="2220375"/>
            <a:ext cx="4400550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бесконечный цикл for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2" cy="2143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бесконечный цикл while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780830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оператор break</a:t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3850" y="1963425"/>
            <a:ext cx="4827130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