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OV" ContentType="video/quicktime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7"/>
  </p:notesMasterIdLst>
  <p:handoutMasterIdLst>
    <p:handoutMasterId r:id="rId8"/>
  </p:handoutMasterIdLst>
  <p:sldIdLst>
    <p:sldId id="587" r:id="rId2"/>
    <p:sldId id="592" r:id="rId3"/>
    <p:sldId id="603" r:id="rId4"/>
    <p:sldId id="590" r:id="rId5"/>
    <p:sldId id="5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6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574" autoAdjust="0"/>
    <p:restoredTop sz="96327" autoAdjust="0"/>
  </p:normalViewPr>
  <p:slideViewPr>
    <p:cSldViewPr snapToGrid="0" showGuides="1">
      <p:cViewPr varScale="1">
        <p:scale>
          <a:sx n="209" d="100"/>
          <a:sy n="209" d="100"/>
        </p:scale>
        <p:origin x="1880" y="184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6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30/11/2023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hyperlink" Target="https://designguide.ku.dk/skabeloner/powerpoint/praesentationer/" TargetMode="External"/><Relationship Id="rId4" Type="http://schemas.openxmlformats.org/officeDocument/2006/relationships/hyperlink" Target="https://image.ku.dk/shared/aZwD18034DnM3TYEw9XagEF6kxI6MLkV" TargetMode="External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0" name="Titel 2">
            <a:extLst>
              <a:ext uri="{FF2B5EF4-FFF2-40B4-BE49-F238E27FC236}">
                <a16:creationId xmlns:a16="http://schemas.microsoft.com/office/drawing/2014/main" id="{916BA171-A8D6-BD97-B474-75F02EF1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  <a:br>
              <a:rPr lang="en-GB" dirty="0"/>
            </a:br>
            <a:endParaRPr lang="en-GB" dirty="0"/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4F7F37-C978-4070-A8C9-9984E7C2ABE6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CCA8-EEC6-4184-AB5B-DDB10B05E1AF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901C-AD74-491C-9322-C106FC5C099A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2672-5B44-4DB0-8EDF-4BB4CF579FAA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E3466E77-7984-4F3B-92EF-834A85591B11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ullet li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363600" marR="0" lvl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691-BE0D-4934-9C30-12FC42105A2C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5972C5-CAD7-9DDE-E435-19581171941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bullet lis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BE37-F289-4BB8-B1E0-101EB4AC95E3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0" b="1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Name, source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4BC4-6516-49EF-A62A-EB81A07AF391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5D5-9A7E-477A-A544-9723531FD0FA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0AC-C468-4DBB-AF86-AC5724FDA50F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268BAA3-AF98-A946-16EB-29ED74D4E93C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text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47F2-18C7-4623-927B-09989FC5CA4D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en-GB" dirty="0"/>
              <a:t>...click to add text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B0C9B8-9199-DB66-C3E1-5BCBE19EE6D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F3CC8A4E-DD42-3359-871D-7365133722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1282B6A-0E05-4999-B083-B58431580830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BB6-14D6-4C5D-A392-87B2F024F171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 dirty="0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102B45B-BE10-0955-7D2B-71607E79FE0D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E70-9EF6-4011-9FEC-8E4C1B37B6E7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                      to insert image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98F8-8127-4186-B6E0-5A9DB8590659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C55F-A06C-4D12-9FE7-11486C7072EC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065828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FB4-74ED-479B-AC3F-D58B1D2996E2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C22F958-FB17-66E4-EB45-75E15E5E3F8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3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6FC0-1C68-46A1-95BA-D879D9D7980D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6BCCAFF-7E95-0536-8297-4959B0CA01D7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065828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EE2D-5BB7-4858-806B-E9B8121B6310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A49A202-D2D5-25B6-2F32-60A741CCF725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869E-E124-4C9B-86F5-EB1AF46F875F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42F60A0-C020-A529-4A95-65C8AC9FA2C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         text...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B06-9E5C-4DC0-BDE6-1E991C758329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AC6CF46-91DC-976D-9F2D-0F1B85D185F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and comm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1D8F-85B9-4001-AF63-8B6D3CD2CF9F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GB" sz="59500" b="1" dirty="0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 dirty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 dirty="0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 dirty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A35AA5B6-111C-4735-AFC4-EBC2CB1B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ECB2203-00D5-4F87-8F9D-D0B17AC42B67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22F690-D5D4-4852-B56B-61A8F1BA299A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94A88-BF4A-BF39-B835-B0C753B4C19A}"/>
              </a:ext>
            </a:extLst>
          </p:cNvPr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3000" dirty="0">
                <a:solidFill>
                  <a:schemeClr val="tx1"/>
                </a:solidFill>
              </a:rPr>
              <a:t>User guide </a:t>
            </a:r>
            <a:r>
              <a:rPr lang="en-GB" sz="1800" dirty="0">
                <a:solidFill>
                  <a:schemeClr val="tx1"/>
                </a:solidFill>
              </a:rPr>
              <a:t>– delete before use</a:t>
            </a: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91151374-92CC-87E1-F9AB-1D43CA0CBE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7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PowerPoint templates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open PowerPoint on your UCPH computer, </a:t>
            </a:r>
            <a:r>
              <a:rPr lang="en-GB" sz="800" kern="1200" dirty="0">
                <a:solidFill>
                  <a:schemeClr val="tx1"/>
                </a:solidFill>
                <a:effectLst/>
                <a:latin typeface="Arial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opens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template in 16:9 format with an English UCPH logo.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click on the UCPH tab in the toolbar, click "Select Template" to choose between templates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Danish and English 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16:9 format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"full" or “small" versions (in the full version there is an example of each slide type in the left-hand window)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well as an example slide with text in English.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you use a 'full' version, you must delete the slides you do not want to use.</a:t>
            </a:r>
            <a:b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 users and others can download PowerPoint templates at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 dirty="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www.designguide.ku.dk/skabeloner/powerpoint/praesentationer/</a:t>
            </a:r>
            <a:endParaRPr lang="en-GB" sz="800" dirty="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CC1000A9-67B6-3DBE-1556-907DFA8F39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966227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your unit name (e.g. your department), page numbers and the date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the top menu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Header and Footer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Fill in the fields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all 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GB" sz="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if it is only to be used on a single 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information goes on the right-hand side of the page in the grey top bar.</a:t>
            </a:r>
          </a:p>
        </p:txBody>
      </p:sp>
      <p:sp>
        <p:nvSpPr>
          <p:cNvPr id="30" name="Text Box 48">
            <a:extLst>
              <a:ext uri="{FF2B5EF4-FFF2-40B4-BE49-F238E27FC236}">
                <a16:creationId xmlns:a16="http://schemas.microsoft.com/office/drawing/2014/main" id="{57AF5228-50BD-AF36-C290-EB6F54DA4A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5" y="5688880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new slide (2010 + 2013 and 2016 version) 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32" name="Billede 40">
            <a:extLst>
              <a:ext uri="{FF2B5EF4-FFF2-40B4-BE49-F238E27FC236}">
                <a16:creationId xmlns:a16="http://schemas.microsoft.com/office/drawing/2014/main" id="{47DEC83E-2557-C64A-8710-5E90C5500C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896656"/>
            <a:ext cx="395416" cy="126627"/>
          </a:xfrm>
          <a:prstGeom prst="rect">
            <a:avLst/>
          </a:prstGeom>
        </p:spPr>
      </p:pic>
      <p:sp>
        <p:nvSpPr>
          <p:cNvPr id="34" name="Text Box 48">
            <a:extLst>
              <a:ext uri="{FF2B5EF4-FFF2-40B4-BE49-F238E27FC236}">
                <a16:creationId xmlns:a16="http://schemas.microsoft.com/office/drawing/2014/main" id="{296B2A40-51DD-3C24-64B4-9C261EFED2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2582327"/>
            <a:ext cx="162424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Replace slide type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the layout of your current slide.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26A5352B-2D88-0049-FF68-7A3677982A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315092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Font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uses the font Microsoft New Tai Lue in PowerPoint.</a:t>
            </a:r>
            <a:endParaRPr lang="en-GB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F1FD1FCB-14AB-C8C8-E3B6-3A9C235434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Gridliness and Guides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see gridlines and guides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Click on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View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and/or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establish additional gridlines and 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Hover the mouse over an existing gridline and click on the line (coordinates of the line are displayed)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down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 key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while you move the location of the line (adds a new line).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Press Alt + F9 for a rapid display of gridlines</a:t>
            </a: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C4D76095-C685-6F22-B51D-0AFAF348C4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picture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On layouts with picture placeholders: Click the icon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text  ”Clik here to insert image” will not be visible in presentation mode.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find UCPH-images, which are adapted to and minimised to 16:9 format via this link: </a:t>
            </a:r>
            <a:b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https://image.ku.dk/shared/aZwD18034DnM3TYEw9XagEF6kxI6MLkV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slide show-view to activate the link.</a:t>
            </a:r>
          </a:p>
        </p:txBody>
      </p:sp>
      <p:sp>
        <p:nvSpPr>
          <p:cNvPr id="42" name="Text Box 48">
            <a:extLst>
              <a:ext uri="{FF2B5EF4-FFF2-40B4-BE49-F238E27FC236}">
                <a16:creationId xmlns:a16="http://schemas.microsoft.com/office/drawing/2014/main" id="{449B76C2-6958-26C2-DD52-28127622E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Image sizes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optimal picture size is: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Save the images in 72 dpi and in "jpg medium quality"</a:t>
            </a: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B1B679C7-F81E-AF72-3832-BC2B20AF81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Trimming pictures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Click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Crop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change the image focus/size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want to scale the picture, hold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button down while dragging in the image corners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picture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delete the picture and inserts a new, the picture may be in front of text and graphics. If this happens, you must select the image, right-click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DBC859E9-AAD9-582D-9CAB-53B97A96B2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99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Template colors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choose between a range of colors for backgrounds and graphs.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surface of which you want to change the color and then click on the paint can icon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5BDA7DE1-7BD9-6953-4F2C-C23FAB665D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Further information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See</a:t>
            </a:r>
            <a: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b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www.designguide.ku.dk/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skabeloner/powerpoint/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praesentationer/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0" name="Billede 25">
            <a:extLst>
              <a:ext uri="{FF2B5EF4-FFF2-40B4-BE49-F238E27FC236}">
                <a16:creationId xmlns:a16="http://schemas.microsoft.com/office/drawing/2014/main" id="{2BC7410A-935F-DC4A-F8A5-7F39AC457C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52" name="Billede 36">
            <a:extLst>
              <a:ext uri="{FF2B5EF4-FFF2-40B4-BE49-F238E27FC236}">
                <a16:creationId xmlns:a16="http://schemas.microsoft.com/office/drawing/2014/main" id="{56A21FCA-F356-F238-3DEE-A13BEFECD37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54" name="Billede 37">
            <a:extLst>
              <a:ext uri="{FF2B5EF4-FFF2-40B4-BE49-F238E27FC236}">
                <a16:creationId xmlns:a16="http://schemas.microsoft.com/office/drawing/2014/main" id="{8288A8D2-A953-FCF5-C54C-BED0258209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56" name="Text Box 48">
            <a:extLst>
              <a:ext uri="{FF2B5EF4-FFF2-40B4-BE49-F238E27FC236}">
                <a16:creationId xmlns:a16="http://schemas.microsoft.com/office/drawing/2014/main" id="{1AAEA91B-6C9C-9157-EFF5-6EEB67507A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Click on the top part of the button to create a slide identical to the one selected. Click on the bottom part of the button to see a selection of possible layout choices</a:t>
            </a:r>
            <a:endParaRPr lang="en-GB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8" name="Picture 61">
            <a:extLst>
              <a:ext uri="{FF2B5EF4-FFF2-40B4-BE49-F238E27FC236}">
                <a16:creationId xmlns:a16="http://schemas.microsoft.com/office/drawing/2014/main" id="{874C9D93-430E-897F-0010-953653748B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71879" y="1743737"/>
            <a:ext cx="243186" cy="4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   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841F5BD-07B0-188F-6A65-1A9CB9107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700EDC7-A33F-4ACB-87EF-882B537199F0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 Click icon to insert image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98E7E85-8DE3-687D-4837-DB9872BF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732F916-FBB8-40A8-BEA6-3A387B65F474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 Click icon to insert image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92A049D1-BE16-6369-9C11-6D9136DAE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C2548D2-4180-4C59-97F2-D3D2E14098F1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B30B-D853-4AE6-9B99-718FF91CCB22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 dirty="0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FFE5DD6-2126-4C5A-ADA9-CF5BE748E714}" type="datetime1">
              <a:rPr lang="en-GB" smtClean="0"/>
              <a:t>30/11/2023</a:t>
            </a:fld>
            <a:endParaRPr lang="en-GB" dirty="0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B48C9BE-CCF6-3266-2B8E-D27C7F011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13" name="Picture 27">
            <a:extLst>
              <a:ext uri="{FF2B5EF4-FFF2-40B4-BE49-F238E27FC236}">
                <a16:creationId xmlns:a16="http://schemas.microsoft.com/office/drawing/2014/main" id="{863DD73D-5725-327E-8366-645E99E26ECD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OV"/><Relationship Id="rId2" Type="http://schemas.microsoft.com/office/2007/relationships/media" Target="../media/media1.MOV"/><Relationship Id="rId1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video" Target="../media/media2.MOV"/><Relationship Id="rId2" Type="http://schemas.microsoft.com/office/2007/relationships/media" Target="../media/media2.MOV"/><Relationship Id="rId1" Type="http://schemas.openxmlformats.org/officeDocument/2006/relationships/tags" Target="../tags/tag2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video" Target="../media/media3.MOV"/><Relationship Id="rId2" Type="http://schemas.microsoft.com/office/2007/relationships/media" Target="../media/media3.MOV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ideo" Target="../media/media4.mov"/><Relationship Id="rId2" Type="http://schemas.microsoft.com/office/2007/relationships/media" Target="../media/media4.mov"/><Relationship Id="rId1" Type="http://schemas.openxmlformats.org/officeDocument/2006/relationships/tags" Target="../tags/tag4.xml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6E82-67B8-7B4D-F508-D7F847016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CD27C-7905-8DF5-3DBC-C1413863A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9775" y="2117545"/>
            <a:ext cx="4946649" cy="2100952"/>
          </a:xfrm>
        </p:spPr>
        <p:txBody>
          <a:bodyPr/>
          <a:lstStyle/>
          <a:p>
            <a:pPr algn="ctr"/>
            <a:r>
              <a:rPr lang="en-DK" b="1" dirty="0">
                <a:solidFill>
                  <a:schemeClr val="tx1"/>
                </a:solidFill>
              </a:rPr>
              <a:t>“Differentiable rendering as a way to program cable-driven soft robots”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FE62C0-F62D-9CF0-9A6A-A07532E8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82B6A-0E05-4999-B083-B58431580830}" type="datetime1">
              <a:rPr lang="en-GB" smtClean="0"/>
              <a:t>30/11/2023</a:t>
            </a:fld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7FB21-573D-0BF5-D826-15EE76B3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52185981-B764-AC18-009D-085A153DD436}"/>
              </a:ext>
            </a:extLst>
          </p:cNvPr>
          <p:cNvSpPr txBox="1">
            <a:spLocks/>
          </p:cNvSpPr>
          <p:nvPr/>
        </p:nvSpPr>
        <p:spPr>
          <a:xfrm>
            <a:off x="587375" y="3048588"/>
            <a:ext cx="4946648" cy="16453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b="0" i="0" kern="1200" spc="60" baseline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da-DK" sz="2000" b="0" i="0" kern="1200" spc="60" baseline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a-DK" sz="1800" b="0" i="0" kern="1200" baseline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a-DK" sz="1600" b="0" i="0" kern="120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a-DK" sz="1600" b="0" i="0" kern="1200" spc="60" baseline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a-DK" sz="1600" b="0" i="0" kern="120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a-DK" sz="1600" b="0" i="0" kern="120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a-DK" sz="1600" b="0" i="0" kern="120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a-DK" sz="1600" b="0" i="0" kern="120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9pPr>
          </a:lstStyle>
          <a:p>
            <a:endParaRPr lang="en-DK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EAB5143-7192-36F0-670D-28A3C74D3AF1}"/>
              </a:ext>
            </a:extLst>
          </p:cNvPr>
          <p:cNvSpPr txBox="1">
            <a:spLocks/>
          </p:cNvSpPr>
          <p:nvPr/>
        </p:nvSpPr>
        <p:spPr>
          <a:xfrm>
            <a:off x="739775" y="1172600"/>
            <a:ext cx="4946649" cy="13454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a-DK" sz="3600" b="0" i="0" kern="1200" spc="60" baseline="0">
                <a:solidFill>
                  <a:schemeClr val="accent1"/>
                </a:solidFill>
                <a:latin typeface="+mj-lt"/>
                <a:ea typeface="+mn-ea"/>
                <a:cs typeface="Microsoft New Tai Lue" panose="020B0502040204020203" pitchFamily="34" charset="0"/>
              </a:defRPr>
            </a:lvl1pPr>
            <a:lvl2pPr marL="719138" marR="0" indent="-358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sz="20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2pPr>
            <a:lvl3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3pPr>
            <a:lvl4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4pPr>
            <a:lvl5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5pPr>
            <a:lvl6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6pPr>
            <a:lvl7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7pPr>
            <a:lvl8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8pPr>
            <a:lvl9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9pPr>
          </a:lstStyle>
          <a:p>
            <a:r>
              <a:rPr lang="en-DK" b="1" dirty="0"/>
              <a:t>Supplementary Video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512A394-20E6-6278-088F-E139F7649C50}"/>
              </a:ext>
            </a:extLst>
          </p:cNvPr>
          <p:cNvSpPr txBox="1">
            <a:spLocks/>
          </p:cNvSpPr>
          <p:nvPr/>
        </p:nvSpPr>
        <p:spPr>
          <a:xfrm>
            <a:off x="587374" y="4567167"/>
            <a:ext cx="4946649" cy="36380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da-DK" sz="3600" b="0" i="0" kern="1200" spc="60" baseline="0">
                <a:solidFill>
                  <a:schemeClr val="accent1"/>
                </a:solidFill>
                <a:latin typeface="+mj-lt"/>
                <a:ea typeface="+mn-ea"/>
                <a:cs typeface="Microsoft New Tai Lue" panose="020B0502040204020203" pitchFamily="34" charset="0"/>
              </a:defRPr>
            </a:lvl1pPr>
            <a:lvl2pPr marL="719138" marR="0" indent="-358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sz="20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2pPr>
            <a:lvl3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3pPr>
            <a:lvl4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4pPr>
            <a:lvl5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5pPr>
            <a:lvl6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6pPr>
            <a:lvl7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7pPr>
            <a:lvl8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8pPr>
            <a:lvl9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9pPr>
          </a:lstStyle>
          <a:p>
            <a:pPr algn="ctr"/>
            <a:r>
              <a:rPr lang="en-DK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Kasra Arnavaz, Kenny Erleben</a:t>
            </a:r>
          </a:p>
        </p:txBody>
      </p:sp>
    </p:spTree>
    <p:extLst>
      <p:ext uri="{BB962C8B-B14F-4D97-AF65-F5344CB8AC3E}">
        <p14:creationId xmlns:p14="http://schemas.microsoft.com/office/powerpoint/2010/main" val="324389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17"/>
    </mc:Choice>
    <mc:Fallback>
      <p:transition spd="slow" advTm="101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6617358268704950300reach.MOV">
            <a:hlinkClick r:id="" action="ppaction://media"/>
            <a:extLst>
              <a:ext uri="{FF2B5EF4-FFF2-40B4-BE49-F238E27FC236}">
                <a16:creationId xmlns:a16="http://schemas.microsoft.com/office/drawing/2014/main" id="{55D96EE9-1972-E769-1C78-E19D65C7E54A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387926"/>
            <a:ext cx="12192000" cy="6470073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53AD57F9-E117-CEAB-BC3A-A43881DF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5" y="756000"/>
            <a:ext cx="6822000" cy="760284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Reach Experiment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7415-C9BA-1EAB-34E8-1AA4CDE2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544BA8A8-9DAA-499A-8FC3-E3166163C612}" type="datetime1">
              <a:rPr lang="en-GB" smtClean="0"/>
              <a:pPr>
                <a:spcAft>
                  <a:spcPts val="600"/>
                </a:spcAft>
              </a:pPr>
              <a:t>30/11/2023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0967E-F658-97EF-F679-5E1858D1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1A926C-488A-4E3E-9C21-57CAA120E114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783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32"/>
    </mc:Choice>
    <mc:Fallback>
      <p:transition spd="slow" advTm="64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2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648" objId="3"/>
        <p14:triggerEvt type="onClick" time="1648" objId="3"/>
        <p14:stopEvt time="3792" objId="3"/>
        <p14:playEvt time="4996" objId="3"/>
        <p14:stopEvt time="6432" objId="3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769714598234984863obstacle.MOV">
            <a:hlinkClick r:id="" action="ppaction://media"/>
            <a:extLst>
              <a:ext uri="{FF2B5EF4-FFF2-40B4-BE49-F238E27FC236}">
                <a16:creationId xmlns:a16="http://schemas.microsoft.com/office/drawing/2014/main" id="{442F3098-9EE4-9691-1506-343987C45DFF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429490"/>
            <a:ext cx="12192000" cy="6428509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53AD57F9-E117-CEAB-BC3A-A43881DF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5" y="756000"/>
            <a:ext cx="6822000" cy="760284"/>
          </a:xfrm>
        </p:spPr>
        <p:txBody>
          <a:bodyPr wrap="square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Avoidance Experiment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7415-C9BA-1EAB-34E8-1AA4CDE2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544BA8A8-9DAA-499A-8FC3-E3166163C612}" type="datetime1">
              <a:rPr lang="en-GB" smtClean="0"/>
              <a:pPr>
                <a:spcAft>
                  <a:spcPts val="600"/>
                </a:spcAft>
              </a:pPr>
              <a:t>30/11/2023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0967E-F658-97EF-F679-5E1858D1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1A926C-488A-4E3E-9C21-57CAA120E114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424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656"/>
    </mc:Choice>
    <mc:Fallback>
      <p:transition spd="slow" advTm="66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1648" objId="2"/>
        <p14:triggerEvt type="onClick" time="1648" objId="2"/>
        <p14:stopEvt time="5086" objId="2"/>
        <p14:playEvt time="5455" objId="2"/>
        <p14:stopEvt time="6656" objId="2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808589535635802856grip_cyl2.MOV">
            <a:hlinkClick r:id="" action="ppaction://media"/>
            <a:extLst>
              <a:ext uri="{FF2B5EF4-FFF2-40B4-BE49-F238E27FC236}">
                <a16:creationId xmlns:a16="http://schemas.microsoft.com/office/drawing/2014/main" id="{3CF53484-5002-5C51-0F6F-7B78298530F5}"/>
              </a:ext>
            </a:extLst>
          </p:cNvPr>
          <p:cNvPicPr>
            <a:picLocks noGrp="1" noChangeAspect="1"/>
          </p:cNvPicPr>
          <p:nvPr>
            <p:ph type="pic" sz="quarter" idx="14"/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4401" y="331200"/>
            <a:ext cx="11603199" cy="6526800"/>
          </a:xfrm>
          <a:noFill/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53AD57F9-E117-CEAB-BC3A-A43881DF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4" y="756000"/>
            <a:ext cx="8346691" cy="881162"/>
          </a:xfrm>
        </p:spPr>
        <p:txBody>
          <a:bodyPr/>
          <a:lstStyle/>
          <a:p>
            <a:r>
              <a:rPr lang="en-US" sz="3600" dirty="0"/>
              <a:t>Cylinder Experiment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7415-C9BA-1EAB-34E8-1AA4CDE2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544BA8A8-9DAA-499A-8FC3-E3166163C612}" type="datetime1">
              <a:rPr lang="en-GB" smtClean="0"/>
              <a:pPr>
                <a:spcAft>
                  <a:spcPts val="600"/>
                </a:spcAft>
              </a:pPr>
              <a:t>30/11/2023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0967E-F658-97EF-F679-5E1858D1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1A926C-488A-4E3E-9C21-57CAA120E114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2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271"/>
    </mc:Choice>
    <mc:Fallback>
      <p:transition spd="slow" advTm="12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4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  <p:extLst>
    <p:ext uri="{E180D4A7-C9FB-4DFB-919C-405C955672EB}">
      <p14:showEvtLst xmlns:p14="http://schemas.microsoft.com/office/powerpoint/2010/main">
        <p14:playEvt time="2135" objId="6"/>
        <p14:triggerEvt type="onClick" time="2135" objId="6"/>
        <p14:stopEvt time="6070" objId="6"/>
        <p14:playEvt time="6759" objId="6"/>
        <p14:pauseEvt time="9741" objId="6"/>
        <p14:triggerEvt type="onClick" time="9741" objId="6"/>
        <p14:resumeEvt time="10810" objId="6"/>
        <p14:triggerEvt type="onClick" time="10810" objId="6"/>
        <p14:stopEvt time="11858" objId="6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53AD57F9-E117-CEAB-BC3A-A43881DF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5" y="756000"/>
            <a:ext cx="6822000" cy="899180"/>
          </a:xfrm>
        </p:spPr>
        <p:txBody>
          <a:bodyPr wrap="square" anchor="t">
            <a:noAutofit/>
          </a:bodyPr>
          <a:lstStyle/>
          <a:p>
            <a:r>
              <a:rPr lang="en-US" sz="3600" dirty="0"/>
              <a:t>Egg Experiment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7415-C9BA-1EAB-34E8-1AA4CDE2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544BA8A8-9DAA-499A-8FC3-E3166163C612}" type="datetime1">
              <a:rPr lang="en-GB" smtClean="0"/>
              <a:pPr>
                <a:spcAft>
                  <a:spcPts val="600"/>
                </a:spcAft>
              </a:pPr>
              <a:t>30/11/2023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0967E-F658-97EF-F679-5E1858D1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091A926C-488A-4E3E-9C21-57CAA120E114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p:pic>
        <p:nvPicPr>
          <p:cNvPr id="6" name="egg.mov">
            <a:hlinkClick r:id="" action="ppaction://media"/>
            <a:extLst>
              <a:ext uri="{FF2B5EF4-FFF2-40B4-BE49-F238E27FC236}">
                <a16:creationId xmlns:a16="http://schemas.microsoft.com/office/drawing/2014/main" id="{925D7652-7951-B480-A0B3-0D1AFF0CB697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93540" y="1909823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636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441"/>
    </mc:Choice>
    <mc:Fallback>
      <p:transition spd="slow" advTm="54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888" objId="6"/>
        <p14:stopEvt time="2396" objId="6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Brugerdefineret design">
  <a:themeElements>
    <a:clrScheme name="KU 2022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DA3A09"/>
      </a:accent2>
      <a:accent3>
        <a:srgbClr val="415470"/>
      </a:accent3>
      <a:accent4>
        <a:srgbClr val="197F8E"/>
      </a:accent4>
      <a:accent5>
        <a:srgbClr val="FFBD37"/>
      </a:accent5>
      <a:accent6>
        <a:srgbClr val="4B8324"/>
      </a:accent6>
      <a:hlink>
        <a:srgbClr val="2C6693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ENG_full.potx" id="{1FF5F694-8460-46EC-8045-78F138309918}" vid="{3D18AE27-FB3B-440A-8D79-7AD44E56F5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Brugerdefineret design</Template>
  <TotalTime>3271</TotalTime>
  <Words>37</Words>
  <Application>Microsoft Macintosh PowerPoint</Application>
  <PresentationFormat>Widescreen</PresentationFormat>
  <Paragraphs>17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Microsoft New Tai Lue</vt:lpstr>
      <vt:lpstr>Brugerdefineret design</vt:lpstr>
      <vt:lpstr>PowerPoint Presentation</vt:lpstr>
      <vt:lpstr>Reach Experiment</vt:lpstr>
      <vt:lpstr>Avoidance Experiment</vt:lpstr>
      <vt:lpstr>Cylinder Experiment</vt:lpstr>
      <vt:lpstr>Egg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Lidt Om Mig</dc:title>
  <dc:creator>Kasra Arnavaz</dc:creator>
  <cp:lastModifiedBy>Kasra Arnavaz</cp:lastModifiedBy>
  <cp:revision>20</cp:revision>
  <dcterms:created xsi:type="dcterms:W3CDTF">2023-07-03T08:52:04Z</dcterms:created>
  <dcterms:modified xsi:type="dcterms:W3CDTF">2023-11-30T17:50:49Z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</Properties>
</file>