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8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6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4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4744-557A-4640-AEE0-69A792831E57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4A87-2DE0-41AE-9687-A3185FC30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c.com/yyyy/mm/dd/us-markets.html" TargetMode="External"/><Relationship Id="rId2" Type="http://schemas.openxmlformats.org/officeDocument/2006/relationships/hyperlink" Target="https://www.cnbc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 </a:t>
            </a:r>
            <a:r>
              <a:rPr lang="en-GB" b="1" dirty="0" smtClean="0"/>
              <a:t>Using </a:t>
            </a:r>
            <a:r>
              <a:rPr lang="en-GB" b="1" dirty="0" err="1"/>
              <a:t>Rvest</a:t>
            </a:r>
            <a:r>
              <a:rPr lang="en-GB" b="1" dirty="0"/>
              <a:t> to Collect/Archive Past and Present Daily Financial </a:t>
            </a:r>
            <a:r>
              <a:rPr lang="en-GB" b="1" dirty="0" smtClean="0"/>
              <a:t>News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Guangjie (Jack) LI</a:t>
            </a:r>
          </a:p>
          <a:p>
            <a:r>
              <a:rPr lang="en-GB" dirty="0" smtClean="0"/>
              <a:t>(ligj@cf.ac.uk)</a:t>
            </a:r>
          </a:p>
          <a:p>
            <a:r>
              <a:rPr lang="en-GB" dirty="0" smtClean="0"/>
              <a:t>Cardiff Business School</a:t>
            </a:r>
          </a:p>
          <a:p>
            <a:r>
              <a:rPr lang="en-GB" dirty="0" smtClean="0"/>
              <a:t>https://rstudio.cloud/spaces/2379/project/43464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2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Keep myself informed of the (US) financial market</a:t>
            </a:r>
          </a:p>
          <a:p>
            <a:r>
              <a:rPr lang="en-GB" dirty="0" smtClean="0"/>
              <a:t>To better understand what drive the market over time and keep a record of them for further research</a:t>
            </a:r>
          </a:p>
          <a:p>
            <a:r>
              <a:rPr lang="en-GB" dirty="0" smtClean="0"/>
              <a:t>CNBC is a global financial news company, which has correspondents for the main financial markets.</a:t>
            </a:r>
          </a:p>
          <a:p>
            <a:r>
              <a:rPr lang="en-GB" dirty="0" smtClean="0"/>
              <a:t>At the close of each market, its website will publish an article which summarizes the performance of the market and the main events of the day.</a:t>
            </a:r>
          </a:p>
          <a:p>
            <a:r>
              <a:rPr lang="en-GB" dirty="0" smtClean="0"/>
              <a:t>It is free to access such contents.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Rvest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Rvest</a:t>
            </a:r>
            <a:r>
              <a:rPr lang="en-GB" dirty="0" smtClean="0"/>
              <a:t> is a web-scraping package under R which is easy to use for someone (like me) with little knowledge of the technicalities of web development.</a:t>
            </a:r>
          </a:p>
          <a:p>
            <a:r>
              <a:rPr lang="en-GB" dirty="0" smtClean="0"/>
              <a:t>Powerful: can be combined with other packages to scrape text, image or numeric data (tables)</a:t>
            </a:r>
          </a:p>
          <a:p>
            <a:r>
              <a:rPr lang="en-GB" dirty="0" smtClean="0"/>
              <a:t>Better be used with some CSS (Cascading Style Sheets) selector, such as</a:t>
            </a:r>
          </a:p>
          <a:p>
            <a:r>
              <a:rPr lang="en-GB" dirty="0" smtClean="0"/>
              <a:t>https://selectorgadget.com/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CNBC Market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accessed from the home page: </a:t>
            </a:r>
            <a:r>
              <a:rPr lang="en-GB" dirty="0" smtClean="0">
                <a:hlinkClick r:id="rId2"/>
              </a:rPr>
              <a:t>https://www.cnbc.com/</a:t>
            </a:r>
            <a:endParaRPr lang="en-GB" dirty="0" smtClean="0"/>
          </a:p>
          <a:p>
            <a:r>
              <a:rPr lang="en-GB" dirty="0" smtClean="0"/>
              <a:t>For the US market, there used to be a pattern for the web address:</a:t>
            </a:r>
          </a:p>
          <a:p>
            <a:r>
              <a:rPr lang="en-GB" dirty="0" smtClean="0">
                <a:hlinkClick r:id="rId3"/>
              </a:rPr>
              <a:t>http://www.cnbc.com/yyyy/mm/dd/us-markets.html</a:t>
            </a:r>
            <a:endParaRPr lang="en-GB" dirty="0" smtClean="0"/>
          </a:p>
          <a:p>
            <a:r>
              <a:rPr lang="en-GB" dirty="0" smtClean="0"/>
              <a:t>Valid </a:t>
            </a:r>
            <a:r>
              <a:rPr lang="en-GB" dirty="0" smtClean="0"/>
              <a:t>in some periods</a:t>
            </a:r>
            <a:r>
              <a:rPr lang="en-GB" dirty="0" smtClean="0"/>
              <a:t> between 2015/07/10-2017/05/31</a:t>
            </a:r>
          </a:p>
          <a:p>
            <a:r>
              <a:rPr lang="en-GB" dirty="0" smtClean="0"/>
              <a:t>When the pattern does not hold, need some effort to trace the reporters’ articles.</a:t>
            </a:r>
          </a:p>
          <a:p>
            <a:r>
              <a:rPr lang="en-GB" dirty="0" smtClean="0"/>
              <a:t>Keywords: Stocks, Nasdaq, Dow and S&amp;P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5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232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 Using Rvest to Collect/Archive Past and Present Daily Financial News</vt:lpstr>
      <vt:lpstr>Introduction</vt:lpstr>
      <vt:lpstr>Rvest</vt:lpstr>
      <vt:lpstr>CNBC Market Overview</vt:lpstr>
      <vt:lpstr>Thank you.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Rvest to Collect/Archive Past and Present Daily Financial News</dc:title>
  <dc:creator>Guangjie Li</dc:creator>
  <cp:lastModifiedBy>Guangjie Li</cp:lastModifiedBy>
  <cp:revision>13</cp:revision>
  <dcterms:created xsi:type="dcterms:W3CDTF">2018-06-22T16:49:28Z</dcterms:created>
  <dcterms:modified xsi:type="dcterms:W3CDTF">2018-06-23T13:38:21Z</dcterms:modified>
</cp:coreProperties>
</file>