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wmf" ContentType="image/x-wmf"/>
  <Override PartName="/ppt/media/image8.wmf" ContentType="image/x-wmf"/>
  <Override PartName="/ppt/media/image7.wmf" ContentType="image/x-wmf"/>
  <Override PartName="/ppt/media/image6.wmf" ContentType="image/x-wmf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0CDBAC-C12E-44F9-BFAB-43F8057E8BDE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746D80-7AF6-4C74-8ED1-7BB4276ABCD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0AA10CC-8E07-4A18-A83D-33E31B52E400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93CC9B-1A9C-43AE-8ACF-DE0BD3057BD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11160" y="0"/>
            <a:ext cx="12180240" cy="686412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6600600" y="-9720"/>
            <a:ext cx="5758920" cy="1465920"/>
          </a:xfrm>
          <a:prstGeom prst="rect">
            <a:avLst/>
          </a:prstGeom>
          <a:solidFill>
            <a:schemeClr val="dk1">
              <a:alpha val="71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6530760" y="325800"/>
            <a:ext cx="57574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Perfect game kata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Bowling in 1 minuut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2637000" y="1838520"/>
            <a:ext cx="7334280" cy="7246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637000" y="3288600"/>
            <a:ext cx="688788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 game bestaat uit 10 frames.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elk frame heeft de speler twee kansen om 10 kegels omver te werpen.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totale score is het aantal omver geworpen kegels plus extra punten voor ‘strikes’ en ‘spares’.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Bowling in 1 minuut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2637000" y="1838520"/>
            <a:ext cx="7334280" cy="724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637000" y="3288600"/>
            <a:ext cx="688788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Spare: wanneer een speler alle 10 kegels omver werpt in 2 worpen. Bonus is het aantal omver geworpen kegels bij de volgende worp.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Bv: frame 3 hierboven. De score voor dat frame is 10 (6 + 4) plus een bonus van 5 (het aantal omver geworpen kegels in de volgende worp)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Bowling in 1 minuut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2637000" y="1838520"/>
            <a:ext cx="7334280" cy="7246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637000" y="3288600"/>
            <a:ext cx="68878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Strike: een speler werpt alle 10 kegels omver in de eerste poging. Bonus is het aantal kegels dat wordt omver geworpen met de volgende twee ballen.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Bowling in 1 minuut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2637000" y="1838520"/>
            <a:ext cx="7334280" cy="7246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637000" y="3288600"/>
            <a:ext cx="68878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frame 10 mag de speler die een spare of een strike werpt een extra bal werpen. In dat frame mogen er echter nooit meer dan 10 ballen worden geworpen.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651760"/>
            <a:ext cx="9326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 zo vaak mogelijk!!!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focus voor deze kata ligt op kwaliteit niet kwantiteit.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Aandachtspunten…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LibreOffice/5.2.2.2$Linux_X86_64 LibreOffice_project/20m0$Build-2</Application>
  <Words>212</Words>
  <Paragraphs>22</Paragraphs>
  <Company>Cegekanv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2015-10-16T08:39:22Z</dcterms:created>
  <dc:creator>dev_ventouris</dc:creator>
  <dc:description/>
  <dc:language>en-US</dc:language>
  <cp:lastModifiedBy/>
  <dcterms:modified xsi:type="dcterms:W3CDTF">2017-09-24T13:37:16Z</dcterms:modified>
  <cp:revision>9</cp:revision>
  <dc:subject/>
  <dc:title>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Cegekanv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