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4" r:id="rId11"/>
    <p:sldId id="261" r:id="rId12"/>
    <p:sldId id="263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1876B-915C-4DE5-AA4D-B2B5D2899661}" v="35" dt="2020-09-15T11:44:12.411"/>
    <p1510:client id="{40FEC8C8-8CE6-4B58-BA9E-64F7290B706B}" v="12" dt="2020-09-15T08:51:21.766"/>
    <p1510:client id="{6F638C0A-715A-C8E3-C31A-BFEEE0EEDD41}" v="162" dt="2020-09-15T10:57:40.281"/>
    <p1510:client id="{D3FACB0D-3CB3-C567-AF01-26F51ECB111D}" v="28" dt="2020-09-15T09:21:0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E071B-67D2-49F5-A304-9A3D5CE03D2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C319FE-56D3-493E-94F0-ADE79753CE20}">
      <dgm:prSet/>
      <dgm:spPr/>
      <dgm:t>
        <a:bodyPr/>
        <a:lstStyle/>
        <a:p>
          <a:r>
            <a:rPr lang="nb-NO"/>
            <a:t>Domain model</a:t>
          </a:r>
          <a:endParaRPr lang="en-US"/>
        </a:p>
      </dgm:t>
    </dgm:pt>
    <dgm:pt modelId="{A4E31D0C-3A94-47F7-B4D8-B33C2513E334}" type="parTrans" cxnId="{F1FD7A94-F5B2-497C-A29A-8C36DAA5C5A7}">
      <dgm:prSet/>
      <dgm:spPr/>
      <dgm:t>
        <a:bodyPr/>
        <a:lstStyle/>
        <a:p>
          <a:endParaRPr lang="en-US"/>
        </a:p>
      </dgm:t>
    </dgm:pt>
    <dgm:pt modelId="{2AA7D29E-D1B7-4FDD-B434-E4B24406D8A5}" type="sibTrans" cxnId="{F1FD7A94-F5B2-497C-A29A-8C36DAA5C5A7}">
      <dgm:prSet/>
      <dgm:spPr/>
      <dgm:t>
        <a:bodyPr/>
        <a:lstStyle/>
        <a:p>
          <a:endParaRPr lang="en-US"/>
        </a:p>
      </dgm:t>
    </dgm:pt>
    <dgm:pt modelId="{35CA3A34-FC72-49BF-9E04-D7B107DC47FC}">
      <dgm:prSet/>
      <dgm:spPr/>
      <dgm:t>
        <a:bodyPr/>
        <a:lstStyle/>
        <a:p>
          <a:r>
            <a:rPr lang="nb-NO"/>
            <a:t>Use cases</a:t>
          </a:r>
          <a:endParaRPr lang="en-US"/>
        </a:p>
      </dgm:t>
    </dgm:pt>
    <dgm:pt modelId="{0AFE73EE-88CF-4F3C-89CD-F24A15D555B2}" type="parTrans" cxnId="{EDE31645-4E25-43B6-9088-2A441AA92B1D}">
      <dgm:prSet/>
      <dgm:spPr/>
      <dgm:t>
        <a:bodyPr/>
        <a:lstStyle/>
        <a:p>
          <a:endParaRPr lang="en-US"/>
        </a:p>
      </dgm:t>
    </dgm:pt>
    <dgm:pt modelId="{B2BBDC73-31B8-43AA-BEDA-89AD2A2232BB}" type="sibTrans" cxnId="{EDE31645-4E25-43B6-9088-2A441AA92B1D}">
      <dgm:prSet/>
      <dgm:spPr/>
      <dgm:t>
        <a:bodyPr/>
        <a:lstStyle/>
        <a:p>
          <a:endParaRPr lang="en-US"/>
        </a:p>
      </dgm:t>
    </dgm:pt>
    <dgm:pt modelId="{2646366C-8C19-44BC-887B-6664E5C0A0D3}">
      <dgm:prSet/>
      <dgm:spPr/>
      <dgm:t>
        <a:bodyPr/>
        <a:lstStyle/>
        <a:p>
          <a:r>
            <a:rPr lang="nb-NO"/>
            <a:t>Flow diagram </a:t>
          </a:r>
          <a:endParaRPr lang="en-US"/>
        </a:p>
      </dgm:t>
    </dgm:pt>
    <dgm:pt modelId="{37C11EC6-F631-4927-B3B4-D49773C11266}" type="parTrans" cxnId="{A3F887DF-0224-42A7-8E41-D4E3F1410991}">
      <dgm:prSet/>
      <dgm:spPr/>
      <dgm:t>
        <a:bodyPr/>
        <a:lstStyle/>
        <a:p>
          <a:endParaRPr lang="en-US"/>
        </a:p>
      </dgm:t>
    </dgm:pt>
    <dgm:pt modelId="{18F40784-6950-482F-87D1-B25E36C41393}" type="sibTrans" cxnId="{A3F887DF-0224-42A7-8E41-D4E3F1410991}">
      <dgm:prSet/>
      <dgm:spPr/>
      <dgm:t>
        <a:bodyPr/>
        <a:lstStyle/>
        <a:p>
          <a:endParaRPr lang="en-US"/>
        </a:p>
      </dgm:t>
    </dgm:pt>
    <dgm:pt modelId="{4D11C368-3427-4098-BD98-B82E401AE18A}">
      <dgm:prSet/>
      <dgm:spPr/>
      <dgm:t>
        <a:bodyPr/>
        <a:lstStyle/>
        <a:p>
          <a:r>
            <a:rPr lang="nb-NO"/>
            <a:t>Mock-up screens</a:t>
          </a:r>
          <a:endParaRPr lang="en-US"/>
        </a:p>
      </dgm:t>
    </dgm:pt>
    <dgm:pt modelId="{A2E7C408-C1A9-429A-86F3-689EEDEA7020}" type="parTrans" cxnId="{4E26DFD0-6FFF-4FCC-BD4A-7C7DA9823B36}">
      <dgm:prSet/>
      <dgm:spPr/>
      <dgm:t>
        <a:bodyPr/>
        <a:lstStyle/>
        <a:p>
          <a:endParaRPr lang="en-US"/>
        </a:p>
      </dgm:t>
    </dgm:pt>
    <dgm:pt modelId="{F05DCC20-329A-49AA-A69C-3E5C010202F0}" type="sibTrans" cxnId="{4E26DFD0-6FFF-4FCC-BD4A-7C7DA9823B36}">
      <dgm:prSet/>
      <dgm:spPr/>
      <dgm:t>
        <a:bodyPr/>
        <a:lstStyle/>
        <a:p>
          <a:endParaRPr lang="en-US"/>
        </a:p>
      </dgm:t>
    </dgm:pt>
    <dgm:pt modelId="{6669163F-B7FC-451E-A10A-6F0B1EBB8D73}" type="pres">
      <dgm:prSet presAssocID="{343E071B-67D2-49F5-A304-9A3D5CE03D21}" presName="linear" presStyleCnt="0">
        <dgm:presLayoutVars>
          <dgm:animLvl val="lvl"/>
          <dgm:resizeHandles val="exact"/>
        </dgm:presLayoutVars>
      </dgm:prSet>
      <dgm:spPr/>
    </dgm:pt>
    <dgm:pt modelId="{CEF06C51-D45E-4AD6-A8C9-FFFF0BD9527A}" type="pres">
      <dgm:prSet presAssocID="{EFC319FE-56D3-493E-94F0-ADE79753CE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8467C0-4D11-4430-931B-363348D3302E}" type="pres">
      <dgm:prSet presAssocID="{2AA7D29E-D1B7-4FDD-B434-E4B24406D8A5}" presName="spacer" presStyleCnt="0"/>
      <dgm:spPr/>
    </dgm:pt>
    <dgm:pt modelId="{9299F951-21BC-4D09-B325-885C625B86BA}" type="pres">
      <dgm:prSet presAssocID="{35CA3A34-FC72-49BF-9E04-D7B107DC47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74CB7A-D16E-41BA-89F4-D003D355EC5F}" type="pres">
      <dgm:prSet presAssocID="{B2BBDC73-31B8-43AA-BEDA-89AD2A2232BB}" presName="spacer" presStyleCnt="0"/>
      <dgm:spPr/>
    </dgm:pt>
    <dgm:pt modelId="{78C1B8D8-5B0B-4656-81BC-A42B881A54C5}" type="pres">
      <dgm:prSet presAssocID="{2646366C-8C19-44BC-887B-6664E5C0A0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27978C-B2C4-4A35-82FD-88CC4F160111}" type="pres">
      <dgm:prSet presAssocID="{18F40784-6950-482F-87D1-B25E36C41393}" presName="spacer" presStyleCnt="0"/>
      <dgm:spPr/>
    </dgm:pt>
    <dgm:pt modelId="{D8BE9B35-0383-4FC9-B5AA-C1880D4FCD03}" type="pres">
      <dgm:prSet presAssocID="{4D11C368-3427-4098-BD98-B82E401AE1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92FF2A-5006-469D-9218-B8F9D8D4EE8D}" type="presOf" srcId="{EFC319FE-56D3-493E-94F0-ADE79753CE20}" destId="{CEF06C51-D45E-4AD6-A8C9-FFFF0BD9527A}" srcOrd="0" destOrd="0" presId="urn:microsoft.com/office/officeart/2005/8/layout/vList2"/>
    <dgm:cxn modelId="{14275436-0A81-4FCB-A2D0-154E4AC33CF3}" type="presOf" srcId="{4D11C368-3427-4098-BD98-B82E401AE18A}" destId="{D8BE9B35-0383-4FC9-B5AA-C1880D4FCD03}" srcOrd="0" destOrd="0" presId="urn:microsoft.com/office/officeart/2005/8/layout/vList2"/>
    <dgm:cxn modelId="{11B97361-0C16-496B-996D-012ADB82FA3F}" type="presOf" srcId="{2646366C-8C19-44BC-887B-6664E5C0A0D3}" destId="{78C1B8D8-5B0B-4656-81BC-A42B881A54C5}" srcOrd="0" destOrd="0" presId="urn:microsoft.com/office/officeart/2005/8/layout/vList2"/>
    <dgm:cxn modelId="{EDE31645-4E25-43B6-9088-2A441AA92B1D}" srcId="{343E071B-67D2-49F5-A304-9A3D5CE03D21}" destId="{35CA3A34-FC72-49BF-9E04-D7B107DC47FC}" srcOrd="1" destOrd="0" parTransId="{0AFE73EE-88CF-4F3C-89CD-F24A15D555B2}" sibTransId="{B2BBDC73-31B8-43AA-BEDA-89AD2A2232BB}"/>
    <dgm:cxn modelId="{51062E48-7F08-439D-B5DD-94EDA8A4BC0D}" type="presOf" srcId="{35CA3A34-FC72-49BF-9E04-D7B107DC47FC}" destId="{9299F951-21BC-4D09-B325-885C625B86BA}" srcOrd="0" destOrd="0" presId="urn:microsoft.com/office/officeart/2005/8/layout/vList2"/>
    <dgm:cxn modelId="{E08D117C-C1BA-4867-9BCA-C2ADBEE7E75F}" type="presOf" srcId="{343E071B-67D2-49F5-A304-9A3D5CE03D21}" destId="{6669163F-B7FC-451E-A10A-6F0B1EBB8D73}" srcOrd="0" destOrd="0" presId="urn:microsoft.com/office/officeart/2005/8/layout/vList2"/>
    <dgm:cxn modelId="{F1FD7A94-F5B2-497C-A29A-8C36DAA5C5A7}" srcId="{343E071B-67D2-49F5-A304-9A3D5CE03D21}" destId="{EFC319FE-56D3-493E-94F0-ADE79753CE20}" srcOrd="0" destOrd="0" parTransId="{A4E31D0C-3A94-47F7-B4D8-B33C2513E334}" sibTransId="{2AA7D29E-D1B7-4FDD-B434-E4B24406D8A5}"/>
    <dgm:cxn modelId="{4E26DFD0-6FFF-4FCC-BD4A-7C7DA9823B36}" srcId="{343E071B-67D2-49F5-A304-9A3D5CE03D21}" destId="{4D11C368-3427-4098-BD98-B82E401AE18A}" srcOrd="3" destOrd="0" parTransId="{A2E7C408-C1A9-429A-86F3-689EEDEA7020}" sibTransId="{F05DCC20-329A-49AA-A69C-3E5C010202F0}"/>
    <dgm:cxn modelId="{A3F887DF-0224-42A7-8E41-D4E3F1410991}" srcId="{343E071B-67D2-49F5-A304-9A3D5CE03D21}" destId="{2646366C-8C19-44BC-887B-6664E5C0A0D3}" srcOrd="2" destOrd="0" parTransId="{37C11EC6-F631-4927-B3B4-D49773C11266}" sibTransId="{18F40784-6950-482F-87D1-B25E36C41393}"/>
    <dgm:cxn modelId="{90CD1775-E0BE-43B8-8D3B-C55CCA6C369C}" type="presParOf" srcId="{6669163F-B7FC-451E-A10A-6F0B1EBB8D73}" destId="{CEF06C51-D45E-4AD6-A8C9-FFFF0BD9527A}" srcOrd="0" destOrd="0" presId="urn:microsoft.com/office/officeart/2005/8/layout/vList2"/>
    <dgm:cxn modelId="{14215694-381C-4C2E-9544-267A6EAE2956}" type="presParOf" srcId="{6669163F-B7FC-451E-A10A-6F0B1EBB8D73}" destId="{E58467C0-4D11-4430-931B-363348D3302E}" srcOrd="1" destOrd="0" presId="urn:microsoft.com/office/officeart/2005/8/layout/vList2"/>
    <dgm:cxn modelId="{046D5EB2-8965-4543-89DE-2B7B293CED8C}" type="presParOf" srcId="{6669163F-B7FC-451E-A10A-6F0B1EBB8D73}" destId="{9299F951-21BC-4D09-B325-885C625B86BA}" srcOrd="2" destOrd="0" presId="urn:microsoft.com/office/officeart/2005/8/layout/vList2"/>
    <dgm:cxn modelId="{A19AE18A-96D8-4901-8AB1-A4F79709DE11}" type="presParOf" srcId="{6669163F-B7FC-451E-A10A-6F0B1EBB8D73}" destId="{9B74CB7A-D16E-41BA-89F4-D003D355EC5F}" srcOrd="3" destOrd="0" presId="urn:microsoft.com/office/officeart/2005/8/layout/vList2"/>
    <dgm:cxn modelId="{B154D26C-2FA7-446C-A782-F987CE1D4797}" type="presParOf" srcId="{6669163F-B7FC-451E-A10A-6F0B1EBB8D73}" destId="{78C1B8D8-5B0B-4656-81BC-A42B881A54C5}" srcOrd="4" destOrd="0" presId="urn:microsoft.com/office/officeart/2005/8/layout/vList2"/>
    <dgm:cxn modelId="{20220EB7-C448-4D3A-9DBC-D0B5538A00DF}" type="presParOf" srcId="{6669163F-B7FC-451E-A10A-6F0B1EBB8D73}" destId="{BD27978C-B2C4-4A35-82FD-88CC4F160111}" srcOrd="5" destOrd="0" presId="urn:microsoft.com/office/officeart/2005/8/layout/vList2"/>
    <dgm:cxn modelId="{282FE789-9DCA-4B14-A161-3693E16DFBB6}" type="presParOf" srcId="{6669163F-B7FC-451E-A10A-6F0B1EBB8D73}" destId="{D8BE9B35-0383-4FC9-B5AA-C1880D4FCD0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06C51-D45E-4AD6-A8C9-FFFF0BD9527A}">
      <dsp:nvSpPr>
        <dsp:cNvPr id="0" name=""/>
        <dsp:cNvSpPr/>
      </dsp:nvSpPr>
      <dsp:spPr>
        <a:xfrm>
          <a:off x="0" y="33263"/>
          <a:ext cx="5257800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200" kern="1200"/>
            <a:t>Domain model</a:t>
          </a:r>
          <a:endParaRPr lang="en-US" sz="5200" kern="1200"/>
        </a:p>
      </dsp:txBody>
      <dsp:txXfrm>
        <a:off x="60884" y="94147"/>
        <a:ext cx="5136032" cy="1125452"/>
      </dsp:txXfrm>
    </dsp:sp>
    <dsp:sp modelId="{9299F951-21BC-4D09-B325-885C625B86BA}">
      <dsp:nvSpPr>
        <dsp:cNvPr id="0" name=""/>
        <dsp:cNvSpPr/>
      </dsp:nvSpPr>
      <dsp:spPr>
        <a:xfrm>
          <a:off x="0" y="1430243"/>
          <a:ext cx="5257800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200" kern="1200"/>
            <a:t>Use cases</a:t>
          </a:r>
          <a:endParaRPr lang="en-US" sz="5200" kern="1200"/>
        </a:p>
      </dsp:txBody>
      <dsp:txXfrm>
        <a:off x="60884" y="1491127"/>
        <a:ext cx="5136032" cy="1125452"/>
      </dsp:txXfrm>
    </dsp:sp>
    <dsp:sp modelId="{78C1B8D8-5B0B-4656-81BC-A42B881A54C5}">
      <dsp:nvSpPr>
        <dsp:cNvPr id="0" name=""/>
        <dsp:cNvSpPr/>
      </dsp:nvSpPr>
      <dsp:spPr>
        <a:xfrm>
          <a:off x="0" y="2827223"/>
          <a:ext cx="5257800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200" kern="1200"/>
            <a:t>Flow diagram </a:t>
          </a:r>
          <a:endParaRPr lang="en-US" sz="5200" kern="1200"/>
        </a:p>
      </dsp:txBody>
      <dsp:txXfrm>
        <a:off x="60884" y="2888107"/>
        <a:ext cx="5136032" cy="1125452"/>
      </dsp:txXfrm>
    </dsp:sp>
    <dsp:sp modelId="{D8BE9B35-0383-4FC9-B5AA-C1880D4FCD03}">
      <dsp:nvSpPr>
        <dsp:cNvPr id="0" name=""/>
        <dsp:cNvSpPr/>
      </dsp:nvSpPr>
      <dsp:spPr>
        <a:xfrm>
          <a:off x="0" y="4224204"/>
          <a:ext cx="5257800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200" kern="1200"/>
            <a:t>Mock-up screens</a:t>
          </a:r>
          <a:endParaRPr lang="en-US" sz="5200" kern="1200"/>
        </a:p>
      </dsp:txBody>
      <dsp:txXfrm>
        <a:off x="60884" y="4285088"/>
        <a:ext cx="5136032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1B3717-115B-451C-ACC4-43C0090B7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B31D75-9B52-4681-851C-3936C2A71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A13786B-F214-47F7-897A-B5AF7AF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4ECAE7C-F191-439B-A2CD-EE679B11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FBED46-E217-4A7B-9C50-0D0A5BB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833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8B2017-FF8E-4CFA-A16F-769F87D4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064C549-386D-4D17-A299-71097035A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49DA651-EA54-4512-873B-04187F83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84A967-186C-4617-B4EE-8E24C059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2338A3-51AF-4AFC-A16D-16606B97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990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22ECF3C4-EBBA-422D-976D-CDB0C1E9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AB3D8D-8AAE-450C-9365-B9D2CCA0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7C46CA6-0CCA-468E-A83E-940D2082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9F635C-5DCA-4937-A4EA-3BFD121E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E15639-5FC4-4DC0-ADBB-5F97152A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151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9F9BE1-7CB7-41EE-A726-ADC3E978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97A63F-8A06-49FB-961F-1295C6E7D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62CAF5-6464-4F13-9C93-861C1F19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CC7288-011E-41DB-A3EC-009798A9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3B8C3F-3FAF-4FBA-9C0C-F921E20F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225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4DF81B-BB93-4BC0-B159-807D0A21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66ACB3C-E742-4D64-9338-73B3228E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AEFCFBF-1DD3-48E1-A4A3-E0B41E9C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5100CA6-5C7B-40FC-9365-1495B732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C5C59AB-5A97-4495-AD0F-00134740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20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2CCF6B-C420-4BC4-89E4-94049B2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03B36C-C59B-4B63-8989-3E1187F88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B28CD74-B48D-42EF-BFA0-092DAF6D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C396FA7-DA7F-4FBF-B094-0589903E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70CFD97-F2A1-48F1-BF57-DFCEA6DD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83756C9-DAA7-41BA-AE1B-DBE2B0CC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857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C8102B-563E-4D15-93D2-093AF7F6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B46172-2F2B-446F-B8E3-4BF7EB2A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1E38E4B-7CED-4795-A576-A14436D44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DA3D7F6-6570-4723-BB87-F76EAF91C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706680B-5BD4-41BC-A2EC-A2FD3887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8475EFD-62A4-4259-8586-1E7E603F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D68D6BF-1D6F-4C8C-BB92-1DE07A7B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6DB4A2F-3FF5-4D0F-ABA3-C353434D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6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72A008-252D-4383-A8CE-E2385E47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4B0D4E4-7294-40B6-8211-EEE5285B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D6CAEB8-B91C-49BD-BEB8-C8E844B9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C85548B-D7B9-479C-9C11-A39E88E3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00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B5D0A16-2561-4C6B-9865-6ACE82C1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21C008A-36C8-4A3F-98BC-A4886582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7ECE551-B6FE-4AA3-9B7E-23BEC1A5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40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03C1FB-C32A-44FA-A4AD-58F3CC7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26BB1F-4959-4A92-A511-52ADD20F6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187AA81-66FC-426A-9C58-EF33936A2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235765-309E-445D-A0B9-88051866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5A4DF4-2A72-4C0A-81C9-440FC816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DAC9995-5789-4F8C-B936-7EE03338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47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79BCF2-815F-4C7B-B781-5240B8D5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D64F00C-77C3-425F-A618-DC0C6C036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8E8AFD-15AF-4B05-A52E-657159281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BA79692-F9F6-4387-AB3E-EEBD0D86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3B1F41C-CD80-4B63-A5A0-E709B187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6E7C929-2A4C-419C-8895-4BC1FD57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77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FD92C42-1AED-44B7-9AAF-29C62B53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98460DA-3029-437D-9E2D-FCD82070D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9A70D54-C1A6-4C69-9184-AF33E5869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10E1-7A87-4F2C-8D07-3B8900606EB0}" type="datetimeFigureOut">
              <a:rPr lang="nb-NO" smtClean="0"/>
              <a:t>14.09.2020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A8E6BEA-B13D-420C-BE1A-048D1ACC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D84D3D-2354-4F0D-A900-6C24A668C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7519-54FA-4E51-B782-70C525C61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610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1B5BAB-165A-4A8A-8CC3-151F226AB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Design and prototyping </a:t>
            </a:r>
            <a:r>
              <a:rPr lang="nb-NO" sz="4400" dirty="0" err="1"/>
              <a:t>assignment</a:t>
            </a:r>
            <a:r>
              <a:rPr lang="nb-NO" sz="4400" dirty="0"/>
              <a:t> A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3A2FC6F-96A0-463A-BE82-C5E90E3B8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Cristoffer Brandhaug</a:t>
            </a:r>
          </a:p>
          <a:p>
            <a:r>
              <a:rPr lang="nb-NO" sz="2000" dirty="0"/>
              <a:t>Erlend Torsvik</a:t>
            </a:r>
          </a:p>
          <a:p>
            <a:r>
              <a:rPr lang="nb-NO" sz="2000" dirty="0"/>
              <a:t>Tor Bordvik</a:t>
            </a:r>
          </a:p>
        </p:txBody>
      </p:sp>
    </p:spTree>
    <p:extLst>
      <p:ext uri="{BB962C8B-B14F-4D97-AF65-F5344CB8AC3E}">
        <p14:creationId xmlns:p14="http://schemas.microsoft.com/office/powerpoint/2010/main" val="176999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3C9220-DEE4-4287-B523-0C880C2B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nb-NO" sz="4800"/>
              <a:t>Design Document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BA339F25-5976-4877-8141-EE2B9703D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063381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68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A2F689-78C6-48DE-82B1-B96ED227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Domain model</a:t>
            </a:r>
          </a:p>
        </p:txBody>
      </p:sp>
      <p:pic>
        <p:nvPicPr>
          <p:cNvPr id="8" name="Plassholder for innhold 7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B7135C78-C298-47F7-9898-3A8F6F1FE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64" y="850002"/>
            <a:ext cx="5958529" cy="5157995"/>
          </a:xfrm>
        </p:spPr>
      </p:pic>
    </p:spTree>
    <p:extLst>
      <p:ext uri="{BB962C8B-B14F-4D97-AF65-F5344CB8AC3E}">
        <p14:creationId xmlns:p14="http://schemas.microsoft.com/office/powerpoint/2010/main" val="356253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018AA3-556D-4211-8BFE-136B900E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358"/>
            <a:ext cx="2558143" cy="1325563"/>
          </a:xfrm>
        </p:spPr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cases</a:t>
            </a:r>
          </a:p>
        </p:txBody>
      </p:sp>
      <p:pic>
        <p:nvPicPr>
          <p:cNvPr id="5" name="Plassholder for innhold 4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0D4999DF-F9F4-4E35-A4C4-AD0FCEC82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08" y="174506"/>
            <a:ext cx="8136392" cy="6318369"/>
          </a:xfrm>
        </p:spPr>
      </p:pic>
    </p:spTree>
    <p:extLst>
      <p:ext uri="{BB962C8B-B14F-4D97-AF65-F5344CB8AC3E}">
        <p14:creationId xmlns:p14="http://schemas.microsoft.com/office/powerpoint/2010/main" val="373005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402627-19C3-401D-92F4-4A83D9B4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6889"/>
            <a:ext cx="10515600" cy="1325563"/>
          </a:xfrm>
        </p:spPr>
        <p:txBody>
          <a:bodyPr/>
          <a:lstStyle/>
          <a:p>
            <a:r>
              <a:rPr lang="nb-NO" dirty="0" err="1"/>
              <a:t>Flow</a:t>
            </a:r>
            <a:r>
              <a:rPr lang="nb-NO" dirty="0"/>
              <a:t> diagram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748DCFA-39B4-427D-A0B3-854CE5062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500" y="1371829"/>
            <a:ext cx="7212300" cy="50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B97D942E-09EF-4107-98F4-74DB7F72D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58FFD76-6F00-4ECC-AAEF-45D8A1D0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64" y="3974026"/>
            <a:ext cx="3861960" cy="2437244"/>
          </a:xfrm>
        </p:spPr>
        <p:txBody>
          <a:bodyPr anchor="ctr">
            <a:normAutofit/>
          </a:bodyPr>
          <a:lstStyle/>
          <a:p>
            <a:r>
              <a:rPr lang="nb-NO" b="1">
                <a:cs typeface="Calibri Light"/>
              </a:rPr>
              <a:t>JPA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e 3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264E84C7-ABA3-416D-9061-C65A69E8E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9" b="1"/>
          <a:stretch/>
        </p:blipFill>
        <p:spPr>
          <a:xfrm>
            <a:off x="838200" y="364144"/>
            <a:ext cx="3335789" cy="2811320"/>
          </a:xfrm>
          <a:prstGeom prst="rect">
            <a:avLst/>
          </a:prstGeom>
        </p:spPr>
      </p:pic>
      <p:pic>
        <p:nvPicPr>
          <p:cNvPr id="6" name="Bilde 6" descr="Et bilde som inneholder skjermbilde, telefon&#10;&#10;Automatisk generert beskrivelse">
            <a:extLst>
              <a:ext uri="{FF2B5EF4-FFF2-40B4-BE49-F238E27FC236}">
                <a16:creationId xmlns:a16="http://schemas.microsoft.com/office/drawing/2014/main" id="{6CB4D01B-BC6E-4681-AEE3-377B62513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19" b="3"/>
          <a:stretch/>
        </p:blipFill>
        <p:spPr>
          <a:xfrm>
            <a:off x="8095756" y="364143"/>
            <a:ext cx="3336953" cy="28113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e 13" descr="Et bilde som inneholder tekst, foto, sitter, skjerm&#10;&#10;Automatisk generert beskrivelse">
            <a:extLst>
              <a:ext uri="{FF2B5EF4-FFF2-40B4-BE49-F238E27FC236}">
                <a16:creationId xmlns:a16="http://schemas.microsoft.com/office/drawing/2014/main" id="{277609B1-9514-4F12-92F1-11C9AF9D9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22464" y="4072602"/>
            <a:ext cx="6067425" cy="2152650"/>
          </a:xfrm>
        </p:spPr>
      </p:pic>
      <p:pic>
        <p:nvPicPr>
          <p:cNvPr id="14" name="Bilde 15" descr="Et bilde som inneholder skjermbilde, telefon&#10;&#10;Automatisk generert beskrivelse">
            <a:extLst>
              <a:ext uri="{FF2B5EF4-FFF2-40B4-BE49-F238E27FC236}">
                <a16:creationId xmlns:a16="http://schemas.microsoft.com/office/drawing/2014/main" id="{EB365823-E5AC-43C1-BFE8-C46331FE1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570" y="363142"/>
            <a:ext cx="2733908" cy="2814228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3CBF7212-82E0-4279-BE20-4CF71560EDE4}"/>
              </a:ext>
            </a:extLst>
          </p:cNvPr>
          <p:cNvSpPr txBox="1"/>
          <p:nvPr/>
        </p:nvSpPr>
        <p:spPr>
          <a:xfrm>
            <a:off x="837009" y="-3810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>
                <a:cs typeface="Calibri"/>
              </a:rPr>
              <a:t>User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93743363-C8F2-493C-8A53-983264FBD55B}"/>
              </a:ext>
            </a:extLst>
          </p:cNvPr>
          <p:cNvSpPr txBox="1"/>
          <p:nvPr/>
        </p:nvSpPr>
        <p:spPr>
          <a:xfrm>
            <a:off x="4730352" y="-833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>
                <a:cs typeface="Calibri"/>
              </a:rPr>
              <a:t>Poll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2E871CB7-B9D9-4D7D-81EE-881C2B719BAC}"/>
              </a:ext>
            </a:extLst>
          </p:cNvPr>
          <p:cNvSpPr txBox="1"/>
          <p:nvPr/>
        </p:nvSpPr>
        <p:spPr>
          <a:xfrm>
            <a:off x="8093867" y="-833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 err="1">
                <a:cs typeface="Calibri"/>
              </a:rPr>
              <a:t>Vote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D27C2E4E-6334-4383-B175-C7993F590FD2}"/>
              </a:ext>
            </a:extLst>
          </p:cNvPr>
          <p:cNvSpPr txBox="1"/>
          <p:nvPr/>
        </p:nvSpPr>
        <p:spPr>
          <a:xfrm>
            <a:off x="5355430" y="368260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>
                <a:cs typeface="Calibri"/>
              </a:rPr>
              <a:t>Database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A3D03847-EA36-472C-BE0A-DB733F881801}"/>
              </a:ext>
            </a:extLst>
          </p:cNvPr>
          <p:cNvCxnSpPr/>
          <p:nvPr/>
        </p:nvCxnSpPr>
        <p:spPr>
          <a:xfrm flipH="1">
            <a:off x="2266949" y="1459705"/>
            <a:ext cx="758430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F7509FE7-20F8-4F5C-A56A-4BB7E4DA163E}"/>
              </a:ext>
            </a:extLst>
          </p:cNvPr>
          <p:cNvCxnSpPr/>
          <p:nvPr/>
        </p:nvCxnSpPr>
        <p:spPr>
          <a:xfrm flipH="1" flipV="1">
            <a:off x="6446043" y="2903932"/>
            <a:ext cx="954882" cy="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9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63372C-213E-4D1D-BFCE-9A96BD97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sitter, bord, datamaskin, mann&#10;&#10;Automatisk generert beskrivelse">
            <a:extLst>
              <a:ext uri="{FF2B5EF4-FFF2-40B4-BE49-F238E27FC236}">
                <a16:creationId xmlns:a16="http://schemas.microsoft.com/office/drawing/2014/main" id="{D8541281-7E65-43DA-8A7D-41A86D15A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5787" y="2493651"/>
            <a:ext cx="6210300" cy="2076450"/>
          </a:xfrm>
        </p:spPr>
      </p:pic>
      <p:pic>
        <p:nvPicPr>
          <p:cNvPr id="5" name="Bilde 5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3ABCB875-F971-4A4A-9D98-4CB35BF0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77" y="880070"/>
            <a:ext cx="4960495" cy="4292139"/>
          </a:xfrm>
          <a:prstGeom prst="rect">
            <a:avLst/>
          </a:prstGeom>
        </p:spPr>
      </p:pic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827B287F-1AF2-42F9-9028-527B023012C6}"/>
              </a:ext>
            </a:extLst>
          </p:cNvPr>
          <p:cNvCxnSpPr/>
          <p:nvPr/>
        </p:nvCxnSpPr>
        <p:spPr>
          <a:xfrm>
            <a:off x="4227226" y="2284751"/>
            <a:ext cx="1420318" cy="110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1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464E5-DE10-466C-B3CB-6F794A4A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Mock-up screens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Bilde 22">
            <a:extLst>
              <a:ext uri="{FF2B5EF4-FFF2-40B4-BE49-F238E27FC236}">
                <a16:creationId xmlns:a16="http://schemas.microsoft.com/office/drawing/2014/main" id="{6EB74EE0-324C-4D47-B274-EE3EB792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303" y="942147"/>
            <a:ext cx="1827755" cy="2047438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26D01B7-4199-420A-BBFB-F245C65C3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3" y="1223259"/>
            <a:ext cx="3707576" cy="2009030"/>
          </a:xfrm>
          <a:prstGeom prst="rect">
            <a:avLst/>
          </a:prstGeom>
        </p:spPr>
      </p:pic>
      <p:cxnSp>
        <p:nvCxnSpPr>
          <p:cNvPr id="29" name="Straight Connector 33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Bilde 30">
            <a:extLst>
              <a:ext uri="{FF2B5EF4-FFF2-40B4-BE49-F238E27FC236}">
                <a16:creationId xmlns:a16="http://schemas.microsoft.com/office/drawing/2014/main" id="{0ACCBF2A-AA7E-4099-A774-E86114E8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864" y="3581400"/>
            <a:ext cx="2626104" cy="661462"/>
          </a:xfrm>
          <a:prstGeom prst="rect">
            <a:avLst/>
          </a:prstGeom>
        </p:spPr>
      </p:pic>
      <p:pic>
        <p:nvPicPr>
          <p:cNvPr id="33" name="Bilde 32">
            <a:extLst>
              <a:ext uri="{FF2B5EF4-FFF2-40B4-BE49-F238E27FC236}">
                <a16:creationId xmlns:a16="http://schemas.microsoft.com/office/drawing/2014/main" id="{45E2D234-B205-4005-90FA-26A646074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469" y="1124975"/>
            <a:ext cx="3375479" cy="20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64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A45AF-8C03-46BB-BD28-CDA53A60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5700"/>
            <a:ext cx="10515600" cy="1325563"/>
          </a:xfrm>
        </p:spPr>
        <p:txBody>
          <a:bodyPr/>
          <a:lstStyle/>
          <a:p>
            <a:pPr algn="ctr"/>
            <a:r>
              <a:rPr lang="nb-NO">
                <a:cs typeface="Calibri Light"/>
              </a:rPr>
              <a:t>Takk for oss!</a:t>
            </a:r>
          </a:p>
        </p:txBody>
      </p:sp>
    </p:spTree>
    <p:extLst>
      <p:ext uri="{BB962C8B-B14F-4D97-AF65-F5344CB8AC3E}">
        <p14:creationId xmlns:p14="http://schemas.microsoft.com/office/powerpoint/2010/main" val="237977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CBA6456019D243959AC2DC643EC9D2" ma:contentTypeVersion="7" ma:contentTypeDescription="Opprett et nytt dokument." ma:contentTypeScope="" ma:versionID="e8c71fdcab7245d89cd7ab68c5dac6e7">
  <xsd:schema xmlns:xsd="http://www.w3.org/2001/XMLSchema" xmlns:xs="http://www.w3.org/2001/XMLSchema" xmlns:p="http://schemas.microsoft.com/office/2006/metadata/properties" xmlns:ns3="dcd936ae-92d0-40d3-95ea-7c65d8827658" xmlns:ns4="ac317405-179a-48cd-993a-dd4e621d0acb" targetNamespace="http://schemas.microsoft.com/office/2006/metadata/properties" ma:root="true" ma:fieldsID="7e55780a9768b81898127a7e2bbaf74f" ns3:_="" ns4:_="">
    <xsd:import namespace="dcd936ae-92d0-40d3-95ea-7c65d8827658"/>
    <xsd:import namespace="ac317405-179a-48cd-993a-dd4e621d0a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936ae-92d0-40d3-95ea-7c65d88276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for deling av tips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17405-179a-48cd-993a-dd4e621d0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1A9413-F8F6-4AF7-A10B-08CA6F49B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d936ae-92d0-40d3-95ea-7c65d8827658"/>
    <ds:schemaRef ds:uri="ac317405-179a-48cd-993a-dd4e621d0a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4FC708-469E-4505-ADB7-3E4B2CC24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172E42-D4F3-45D4-AA39-E69070680027}">
  <ds:schemaRefs>
    <ds:schemaRef ds:uri="http://purl.org/dc/terms/"/>
    <ds:schemaRef ds:uri="ac317405-179a-48cd-993a-dd4e621d0acb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dcd936ae-92d0-40d3-95ea-7c65d88276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Design and prototyping assignment A</vt:lpstr>
      <vt:lpstr>Design Document</vt:lpstr>
      <vt:lpstr>Domain model</vt:lpstr>
      <vt:lpstr>Use cases</vt:lpstr>
      <vt:lpstr>Flow diagram</vt:lpstr>
      <vt:lpstr>JPA</vt:lpstr>
      <vt:lpstr>PowerPoint-presentasjon</vt:lpstr>
      <vt:lpstr>Mock-up screens</vt:lpstr>
      <vt:lpstr>Takk for oss!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prototyping assignment A</dc:title>
  <dc:creator>Cristoffer Brandhaug</dc:creator>
  <cp:lastModifiedBy>Cristoffer Brandhaug</cp:lastModifiedBy>
  <cp:revision>1</cp:revision>
  <dcterms:created xsi:type="dcterms:W3CDTF">2020-09-14T13:42:55Z</dcterms:created>
  <dcterms:modified xsi:type="dcterms:W3CDTF">2020-09-15T12:15:33Z</dcterms:modified>
</cp:coreProperties>
</file>